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66" r:id="rId15"/>
  </p:sldIdLst>
  <p:sldSz cx="18288000" cy="1028700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Arial Rounded MT Bold" panose="020F0704030504030204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1iJcR7bewntaytxHMeW5Ex0kh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684" y="4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38F1D-EAA5-4E80-A23A-2F53551FD0F5}" type="datetimeFigureOut">
              <a:rPr lang="en-IN" smtClean="0"/>
              <a:t>27-06-2022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1A629-DD07-4AC3-8EF3-3DA8783EF56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019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2fbde46bd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122fbde46bd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35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microsoft.com/office/2007/relationships/hdphoto" Target="../media/hdphoto1.wdp"/><Relationship Id="rId7" Type="http://schemas.openxmlformats.org/officeDocument/2006/relationships/image" Target="../media/image2.svg"/><Relationship Id="rId12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41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svg"/><Relationship Id="rId7" Type="http://schemas.openxmlformats.org/officeDocument/2006/relationships/image" Target="../media/image1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svg"/><Relationship Id="rId18" Type="http://schemas.openxmlformats.org/officeDocument/2006/relationships/image" Target="../media/image34.png"/><Relationship Id="rId3" Type="http://schemas.openxmlformats.org/officeDocument/2006/relationships/image" Target="../media/image29.svg"/><Relationship Id="rId21" Type="http://schemas.openxmlformats.org/officeDocument/2006/relationships/image" Target="../media/image37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openxmlformats.org/officeDocument/2006/relationships/image" Target="../media/image33.svg"/><Relationship Id="rId2" Type="http://schemas.openxmlformats.org/officeDocument/2006/relationships/image" Target="../media/image2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31.svg"/><Relationship Id="rId5" Type="http://schemas.openxmlformats.org/officeDocument/2006/relationships/image" Target="../media/image13.svg"/><Relationship Id="rId15" Type="http://schemas.openxmlformats.org/officeDocument/2006/relationships/image" Target="../media/image7.svg"/><Relationship Id="rId23" Type="http://schemas.openxmlformats.org/officeDocument/2006/relationships/image" Target="../media/image39.svg"/><Relationship Id="rId10" Type="http://schemas.openxmlformats.org/officeDocument/2006/relationships/image" Target="../media/image30.png"/><Relationship Id="rId19" Type="http://schemas.openxmlformats.org/officeDocument/2006/relationships/image" Target="../media/image35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Relationship Id="rId14" Type="http://schemas.openxmlformats.org/officeDocument/2006/relationships/image" Target="../media/image6.png"/><Relationship Id="rId22" Type="http://schemas.openxmlformats.org/officeDocument/2006/relationships/image" Target="../media/image3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35938E0-C945-4060-9112-96B59E1FD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793"/>
          <a:stretch/>
        </p:blipFill>
        <p:spPr>
          <a:xfrm>
            <a:off x="11824630" y="5586987"/>
            <a:ext cx="4995804" cy="4700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FB0C0-9563-4AEF-B76C-80B088FC78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0" y="7698535"/>
            <a:ext cx="8884588" cy="1688074"/>
          </a:xfrm>
        </p:spPr>
        <p:txBody>
          <a:bodyPr>
            <a:normAutofit/>
          </a:bodyPr>
          <a:lstStyle>
            <a:lvl1pPr marL="0" marR="0" indent="0" algn="just" defTabSz="13716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500" b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&lt;Chapter Description&gt;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2048D-7E31-4A21-8120-202217496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5" y="4809151"/>
            <a:ext cx="10817250" cy="2832622"/>
          </a:xfrm>
        </p:spPr>
        <p:txBody>
          <a:bodyPr anchor="b"/>
          <a:lstStyle>
            <a:lvl1pPr algn="l">
              <a:lnSpc>
                <a:spcPct val="85000"/>
              </a:lnSpc>
              <a:defRPr sz="9000" b="1" baseline="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&lt;Enter Chapter Name&gt;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1FD99D9-1D37-4C7E-B51F-40ADD433E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3068" y="2399198"/>
            <a:ext cx="1143000" cy="12858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A71D256-EF42-40D7-AE4D-DB76999E2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3104" y="1228638"/>
            <a:ext cx="1143000" cy="128587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E212549-6BD0-4889-82E2-7A794BECC4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00031" y="268858"/>
            <a:ext cx="2014538" cy="23002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00BE4DA-D3E2-4BF8-819B-D8FBA9B62D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7854"/>
          <a:stretch/>
        </p:blipFill>
        <p:spPr>
          <a:xfrm>
            <a:off x="1" y="6741658"/>
            <a:ext cx="596030" cy="128587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B96870E-BC12-4045-900D-037A1AA74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22530" y="3935296"/>
            <a:ext cx="674020" cy="73529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FA4CBB2-8AC7-4433-AED8-04EBA88AC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650400" y="1733018"/>
            <a:ext cx="1143000" cy="128587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5A2B523-6654-4838-9D58-9C99F11817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67844" y="2128772"/>
            <a:ext cx="674020" cy="73529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56C489A-1977-4F9D-8BC7-6D1979CA0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30436" y="2864064"/>
            <a:ext cx="1143000" cy="128587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3C55C4-A1CD-4135-939B-CF3C4E353D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43068" y="2399198"/>
            <a:ext cx="1143000" cy="128587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51D4425-0B0F-4EEE-AFE3-0D0ED27D3A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23104" y="1228638"/>
            <a:ext cx="1143000" cy="128587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561C5EE-62DB-4076-B224-F87CE9E691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00031" y="268858"/>
            <a:ext cx="2014538" cy="230028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0B12585-8586-4402-902F-C475B265C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7854"/>
          <a:stretch/>
        </p:blipFill>
        <p:spPr>
          <a:xfrm>
            <a:off x="1" y="6741658"/>
            <a:ext cx="596030" cy="128587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D98F450-DFF1-4F9A-8F4A-B73EAB565A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22530" y="3935296"/>
            <a:ext cx="674020" cy="73529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AA551A9-EA2F-4603-924F-88AECBBB4D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2650400" y="1733018"/>
            <a:ext cx="1143000" cy="128587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FE6F1CA-F43D-44A0-A955-60D5AA5F82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767844" y="2128772"/>
            <a:ext cx="674020" cy="73529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AC8C3AA-84B4-4D53-B99C-16E3765FE5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430436" y="2864064"/>
            <a:ext cx="1143000" cy="12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835A16-83D3-44ED-96CE-339B1292314E}"/>
              </a:ext>
            </a:extLst>
          </p:cNvPr>
          <p:cNvGrpSpPr/>
          <p:nvPr/>
        </p:nvGrpSpPr>
        <p:grpSpPr>
          <a:xfrm>
            <a:off x="1337869" y="977385"/>
            <a:ext cx="7257494" cy="7398982"/>
            <a:chOff x="891912" y="651588"/>
            <a:chExt cx="4838329" cy="49326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0BF1FA-5BC8-44FA-BA82-99C4F6B8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7" b="98220" l="3630" r="95597">
                          <a14:foregroundMark x1="27227" y1="15364" x2="10992" y2="14870"/>
                          <a14:foregroundMark x1="10992" y1="14870" x2="39328" y2="15496"/>
                          <a14:foregroundMark x1="39328" y1="15496" x2="9882" y2="26970"/>
                          <a14:foregroundMark x1="9882" y1="26970" x2="29210" y2="22321"/>
                          <a14:foregroundMark x1="5983" y1="29674" x2="5311" y2="9298"/>
                          <a14:foregroundMark x1="5311" y1="9298" x2="36639" y2="890"/>
                          <a14:foregroundMark x1="36639" y1="890" x2="42387" y2="22321"/>
                          <a14:foregroundMark x1="39429" y1="27728" x2="46924" y2="25783"/>
                          <a14:foregroundMark x1="11697" y1="32542" x2="3261" y2="13947"/>
                          <a14:foregroundMark x1="3261" y1="13947" x2="5109" y2="3198"/>
                          <a14:foregroundMark x1="5109" y1="3198" x2="4807" y2="29080"/>
                          <a14:foregroundMark x1="89849" y1="54962" x2="95597" y2="43521"/>
                          <a14:foregroundMark x1="95597" y1="43521" x2="95160" y2="37587"/>
                          <a14:foregroundMark x1="62487" y1="87966" x2="62084" y2="98220"/>
                          <a14:foregroundMark x1="6387" y1="3198" x2="29210" y2="297"/>
                          <a14:foregroundMark x1="1445" y1="12265" x2="3630" y2="27069"/>
                          <a14:foregroundMark x1="3630" y1="27069" x2="16101" y2="33861"/>
                          <a14:foregroundMark x1="16101" y1="33861" x2="33916" y2="26970"/>
                          <a14:foregroundMark x1="42387" y1="24827" x2="41345" y2="3099"/>
                          <a14:foregroundMark x1="41345" y1="3099" x2="39429" y2="495"/>
                          <a14:foregroundMark x1="67160" y1="6133" x2="67462" y2="18595"/>
                          <a14:foregroundMark x1="39933" y1="78272" x2="40908" y2="80547"/>
                          <a14:backgroundMark x1="83731" y1="86251" x2="98689" y2="65579"/>
                          <a14:backgroundMark x1="89244" y1="45302" x2="89244" y2="45302"/>
                          <a14:backgroundMark x1="47899" y1="52258" x2="47899" y2="52258"/>
                          <a14:backgroundMark x1="50084" y1="81009" x2="50084" y2="81009"/>
                          <a14:backgroundMark x1="66992" y1="88361" x2="66992" y2="88361"/>
                          <a14:backgroundMark x1="43395" y1="48764" x2="43395" y2="48764"/>
                          <a14:backgroundMark x1="50084" y1="75239" x2="50857" y2="71381"/>
                          <a14:backgroundMark x1="52840" y1="75997" x2="49681" y2="66930"/>
                          <a14:backgroundMark x1="50655" y1="51105" x2="52639" y2="51105"/>
                          <a14:backgroundMark x1="38857" y1="62084" x2="41613" y2="59017"/>
                          <a14:backgroundMark x1="86689" y1="48764" x2="87496" y2="47807"/>
                          <a14:backgroundMark x1="91429" y1="39136" x2="84908" y2="52456"/>
                          <a14:backgroundMark x1="81782" y1="53215" x2="75261" y2="53808"/>
                          <a14:backgroundMark x1="56571" y1="51665" x2="43697" y2="55259"/>
                          <a14:backgroundMark x1="43697" y1="55259" x2="42588" y2="50115"/>
                          <a14:backgroundMark x1="49782" y1="29311" x2="49445" y2="29377"/>
                          <a14:backgroundMark x1="57546" y1="51863" x2="62420" y2="52258"/>
                          <a14:backgroundMark x1="84874" y1="29377" x2="85613" y2="29608"/>
                          <a14:backgroundMark x1="93916" y1="39763" x2="93714" y2="39070"/>
                          <a14:backgroundMark x1="41445" y1="77514" x2="41513" y2="77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1912" y="651588"/>
              <a:ext cx="4838329" cy="493265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2189001-F309-4B9A-A9BA-2F57E8006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85122" y="1562099"/>
              <a:ext cx="1905017" cy="1580299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51D9BE4-6245-4B04-8CA5-9AEB27DEA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1761" y="4189842"/>
            <a:ext cx="5730862" cy="22111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472EF72-A6B1-4011-84B7-60BE5455DB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8758" y="2242496"/>
            <a:ext cx="1143000" cy="128587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3F55E7E-BC2B-48C8-B415-47B2DA352C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799862" y="8048538"/>
            <a:ext cx="1143000" cy="12858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74F5428-9038-46EF-B8A8-918B8702E3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720"/>
          <a:stretch/>
        </p:blipFill>
        <p:spPr>
          <a:xfrm>
            <a:off x="15942865" y="2"/>
            <a:ext cx="2014538" cy="16166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F1CEF9B-CADE-4E2B-89B3-D428CFCC8D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1758" y="1806974"/>
            <a:ext cx="674020" cy="7352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8D393BA-F0CF-4931-B848-F14459A12284}"/>
              </a:ext>
            </a:extLst>
          </p:cNvPr>
          <p:cNvGrpSpPr/>
          <p:nvPr/>
        </p:nvGrpSpPr>
        <p:grpSpPr>
          <a:xfrm>
            <a:off x="1337869" y="977385"/>
            <a:ext cx="7257494" cy="7398982"/>
            <a:chOff x="891912" y="651588"/>
            <a:chExt cx="4838329" cy="49326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AF4D25-CCD3-4249-9BA8-D5D91E254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7" b="98220" l="3630" r="95597">
                          <a14:foregroundMark x1="27227" y1="15364" x2="10992" y2="14870"/>
                          <a14:foregroundMark x1="10992" y1="14870" x2="39328" y2="15496"/>
                          <a14:foregroundMark x1="39328" y1="15496" x2="9882" y2="26970"/>
                          <a14:foregroundMark x1="9882" y1="26970" x2="29210" y2="22321"/>
                          <a14:foregroundMark x1="5983" y1="29674" x2="5311" y2="9298"/>
                          <a14:foregroundMark x1="5311" y1="9298" x2="36639" y2="890"/>
                          <a14:foregroundMark x1="36639" y1="890" x2="42387" y2="22321"/>
                          <a14:foregroundMark x1="39429" y1="27728" x2="46924" y2="25783"/>
                          <a14:foregroundMark x1="11697" y1="32542" x2="3261" y2="13947"/>
                          <a14:foregroundMark x1="3261" y1="13947" x2="5109" y2="3198"/>
                          <a14:foregroundMark x1="5109" y1="3198" x2="4807" y2="29080"/>
                          <a14:foregroundMark x1="89849" y1="54962" x2="95597" y2="43521"/>
                          <a14:foregroundMark x1="95597" y1="43521" x2="95160" y2="37587"/>
                          <a14:foregroundMark x1="62487" y1="87966" x2="62084" y2="98220"/>
                          <a14:foregroundMark x1="6387" y1="3198" x2="29210" y2="297"/>
                          <a14:foregroundMark x1="1445" y1="12265" x2="3630" y2="27069"/>
                          <a14:foregroundMark x1="3630" y1="27069" x2="16101" y2="33861"/>
                          <a14:foregroundMark x1="16101" y1="33861" x2="33916" y2="26970"/>
                          <a14:foregroundMark x1="42387" y1="24827" x2="41345" y2="3099"/>
                          <a14:foregroundMark x1="41345" y1="3099" x2="39429" y2="495"/>
                          <a14:foregroundMark x1="67160" y1="6133" x2="67462" y2="18595"/>
                          <a14:foregroundMark x1="39933" y1="78272" x2="40908" y2="80547"/>
                          <a14:backgroundMark x1="83731" y1="86251" x2="98689" y2="65579"/>
                          <a14:backgroundMark x1="89244" y1="45302" x2="89244" y2="45302"/>
                          <a14:backgroundMark x1="47899" y1="52258" x2="47899" y2="52258"/>
                          <a14:backgroundMark x1="50084" y1="81009" x2="50084" y2="81009"/>
                          <a14:backgroundMark x1="66992" y1="88361" x2="66992" y2="88361"/>
                          <a14:backgroundMark x1="43395" y1="48764" x2="43395" y2="48764"/>
                          <a14:backgroundMark x1="50084" y1="75239" x2="50857" y2="71381"/>
                          <a14:backgroundMark x1="52840" y1="75997" x2="49681" y2="66930"/>
                          <a14:backgroundMark x1="50655" y1="51105" x2="52639" y2="51105"/>
                          <a14:backgroundMark x1="38857" y1="62084" x2="41613" y2="59017"/>
                          <a14:backgroundMark x1="86689" y1="48764" x2="87496" y2="47807"/>
                          <a14:backgroundMark x1="91429" y1="39136" x2="84908" y2="52456"/>
                          <a14:backgroundMark x1="81782" y1="53215" x2="75261" y2="53808"/>
                          <a14:backgroundMark x1="56571" y1="51665" x2="43697" y2="55259"/>
                          <a14:backgroundMark x1="43697" y1="55259" x2="42588" y2="50115"/>
                          <a14:backgroundMark x1="49782" y1="29311" x2="49445" y2="29377"/>
                          <a14:backgroundMark x1="57546" y1="51863" x2="62420" y2="52258"/>
                          <a14:backgroundMark x1="84874" y1="29377" x2="85613" y2="29608"/>
                          <a14:backgroundMark x1="93916" y1="39763" x2="93714" y2="39070"/>
                          <a14:backgroundMark x1="41445" y1="77514" x2="41513" y2="7758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1912" y="651588"/>
              <a:ext cx="4838329" cy="493265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AAA6445-53A9-4D8B-B78F-DE32B1ED4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85122" y="1562099"/>
              <a:ext cx="1905017" cy="1580299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488100C2-1EEB-496D-91B1-3B32A6006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1761" y="4189842"/>
            <a:ext cx="5730862" cy="22111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D738F77-7BF6-4321-93FF-BD146251E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8758" y="2242496"/>
            <a:ext cx="1143000" cy="128587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3A1361E-E176-439B-ABD1-B32C47B0C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799862" y="8048538"/>
            <a:ext cx="1143000" cy="128587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1154422-FDA9-4B68-97A6-1209A06A9F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720"/>
          <a:stretch/>
        </p:blipFill>
        <p:spPr>
          <a:xfrm>
            <a:off x="15942865" y="2"/>
            <a:ext cx="2014538" cy="161664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82B65E8-0C27-4E7F-9929-639E6B8CC5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41758" y="1806974"/>
            <a:ext cx="674020" cy="7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 UNCERTAIN REQUIR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7D6E0EA-C001-454E-9692-84739283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58960" y="8770046"/>
            <a:ext cx="1143000" cy="128587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B1CC0EB-671E-4BBD-84CC-D801F0594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65045" y="6081714"/>
            <a:ext cx="2014538" cy="230028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9D2905-CFDB-490E-8128-B6A6D4F3E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58960" y="8770046"/>
            <a:ext cx="1143000" cy="128587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5DE97F3-4C69-435B-84AB-FCE55E6B1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65045" y="6081714"/>
            <a:ext cx="2014538" cy="23002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EC09F5-6F3A-481B-99F4-54B9EEDDB2AB}"/>
              </a:ext>
            </a:extLst>
          </p:cNvPr>
          <p:cNvGrpSpPr/>
          <p:nvPr/>
        </p:nvGrpSpPr>
        <p:grpSpPr>
          <a:xfrm>
            <a:off x="452406" y="229250"/>
            <a:ext cx="15172259" cy="981070"/>
            <a:chOff x="452406" y="229250"/>
            <a:chExt cx="15172259" cy="98107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A86EFAD-0E01-4E62-B07F-252067B2C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14599003" y="184656"/>
              <a:ext cx="981068" cy="107025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68EA77D-0EB1-4B20-A4BB-EC46F51646A8}"/>
                </a:ext>
              </a:extLst>
            </p:cNvPr>
            <p:cNvGrpSpPr/>
            <p:nvPr/>
          </p:nvGrpSpPr>
          <p:grpSpPr>
            <a:xfrm>
              <a:off x="452406" y="229250"/>
              <a:ext cx="14817530" cy="981070"/>
              <a:chOff x="452406" y="229250"/>
              <a:chExt cx="14817530" cy="981070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DF3E6E9-1B02-476A-980A-6B928E6A0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5400000">
                <a:off x="497000" y="184658"/>
                <a:ext cx="981068" cy="1070256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366649B-6ACB-4A29-A265-C98CC37151C5}"/>
                  </a:ext>
                </a:extLst>
              </p:cNvPr>
              <p:cNvSpPr/>
              <p:nvPr/>
            </p:nvSpPr>
            <p:spPr>
              <a:xfrm>
                <a:off x="952500" y="229250"/>
                <a:ext cx="14317436" cy="981068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35E3E53-4F47-4B15-8FF5-41A81D54F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0" b="1">
                <a:solidFill>
                  <a:schemeClr val="accent1"/>
                </a:solidFill>
                <a:latin typeface="Arial Black" panose="020B0A04020102020204" pitchFamily="34" charset="0"/>
                <a:cs typeface="Calibri" panose="020F0502020204030204" pitchFamily="34" charset="0"/>
              </a:defRPr>
            </a:lvl1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E5B145A-F0BE-4ED2-912A-EC043D1EF8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810" y="238704"/>
            <a:ext cx="14216966" cy="97161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&lt;Name of Topic&gt;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B1722-37BD-40C4-B8CC-A52400D39491}"/>
              </a:ext>
            </a:extLst>
          </p:cNvPr>
          <p:cNvSpPr txBox="1"/>
          <p:nvPr/>
        </p:nvSpPr>
        <p:spPr>
          <a:xfrm>
            <a:off x="4991100" y="3911600"/>
            <a:ext cx="4470400" cy="290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Without_Alvin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7FB0C0-9563-4AEF-B76C-80B088FC78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0" y="7698535"/>
            <a:ext cx="8884588" cy="1688074"/>
          </a:xfrm>
        </p:spPr>
        <p:txBody>
          <a:bodyPr>
            <a:normAutofit/>
          </a:bodyPr>
          <a:lstStyle>
            <a:lvl1pPr marL="0" marR="0" indent="0" algn="just" defTabSz="13716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500" b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&lt;Chapter Description&gt;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2048D-7E31-4A21-8120-202217496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5" y="4809151"/>
            <a:ext cx="10817250" cy="2832622"/>
          </a:xfrm>
        </p:spPr>
        <p:txBody>
          <a:bodyPr anchor="b"/>
          <a:lstStyle>
            <a:lvl1pPr algn="l">
              <a:lnSpc>
                <a:spcPct val="85000"/>
              </a:lnSpc>
              <a:defRPr sz="9000" b="1" baseline="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&lt;Enter Chapter Name&gt;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1FD99D9-1D37-4C7E-B51F-40ADD433E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3068" y="2399198"/>
            <a:ext cx="1143000" cy="12858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A71D256-EF42-40D7-AE4D-DB76999E2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3104" y="1228638"/>
            <a:ext cx="1143000" cy="128587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E212549-6BD0-4889-82E2-7A794BECC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00031" y="268858"/>
            <a:ext cx="2014538" cy="230028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00BE4DA-D3E2-4BF8-819B-D8FBA9B62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854"/>
          <a:stretch/>
        </p:blipFill>
        <p:spPr>
          <a:xfrm>
            <a:off x="1" y="6741658"/>
            <a:ext cx="596030" cy="128587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B96870E-BC12-4045-900D-037A1AA74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22530" y="3935296"/>
            <a:ext cx="674020" cy="735292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FA4CBB2-8AC7-4433-AED8-04EBA88AC4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50400" y="1733018"/>
            <a:ext cx="1143000" cy="128587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5A2B523-6654-4838-9D58-9C99F11817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67844" y="2128772"/>
            <a:ext cx="674020" cy="73529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56C489A-1977-4F9D-8BC7-6D1979CA0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30436" y="2864064"/>
            <a:ext cx="1143000" cy="128587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03C55C4-A1CD-4135-939B-CF3C4E353D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143068" y="2399198"/>
            <a:ext cx="1143000" cy="128587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51D4425-0B0F-4EEE-AFE3-0D0ED27D3A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23104" y="1228638"/>
            <a:ext cx="1143000" cy="128587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561C5EE-62DB-4076-B224-F87CE9E691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00031" y="268858"/>
            <a:ext cx="2014538" cy="230028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0B12585-8586-4402-902F-C475B265CD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854"/>
          <a:stretch/>
        </p:blipFill>
        <p:spPr>
          <a:xfrm>
            <a:off x="1" y="6741658"/>
            <a:ext cx="596030" cy="128587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D98F450-DFF1-4F9A-8F4A-B73EAB565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22530" y="3935296"/>
            <a:ext cx="674020" cy="73529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AA551A9-EA2F-4603-924F-88AECBBB4D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650400" y="1733018"/>
            <a:ext cx="1143000" cy="128587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FE6F1CA-F43D-44A0-A955-60D5AA5F82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767844" y="2128772"/>
            <a:ext cx="674020" cy="735292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AC8C3AA-84B4-4D53-B99C-16E3765FE5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430436" y="2864064"/>
            <a:ext cx="1143000" cy="128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7FB0C0-9563-4AEF-B76C-80B088FC78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0" y="7690145"/>
            <a:ext cx="8884588" cy="1688074"/>
          </a:xfrm>
        </p:spPr>
        <p:txBody>
          <a:bodyPr>
            <a:normAutofit/>
          </a:bodyPr>
          <a:lstStyle>
            <a:lvl1pPr marL="0" marR="0" indent="0" algn="just" defTabSz="13716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500" b="1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&lt;Chapter Description&gt;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2048D-7E31-4A21-8120-202217496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5" y="4809151"/>
            <a:ext cx="10817250" cy="2832622"/>
          </a:xfrm>
        </p:spPr>
        <p:txBody>
          <a:bodyPr anchor="b"/>
          <a:lstStyle>
            <a:lvl1pPr algn="l">
              <a:lnSpc>
                <a:spcPct val="85000"/>
              </a:lnSpc>
              <a:defRPr sz="6000" b="1" baseline="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&lt;Enter Section Name&gt;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904C971-378C-4EB9-9EC3-FE2827091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2182" y="1606184"/>
            <a:ext cx="1143000" cy="128587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22A3519-D385-4D64-BB0D-33241CD73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42351" y="7690144"/>
            <a:ext cx="2014538" cy="230028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64B3720-8B38-4E75-B86B-4B4C3D8B88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9472" y="2892062"/>
            <a:ext cx="674020" cy="73529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0E2A96C-94FE-4F94-B8AA-0DCB1AF19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03516" y="6686100"/>
            <a:ext cx="1143000" cy="12858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A1C7A-D83B-4522-A509-D5859686F9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9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/DEFIN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7FB0C0-9563-4AEF-B76C-80B088FC78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2" y="4633717"/>
            <a:ext cx="9920512" cy="3862366"/>
          </a:xfrm>
        </p:spPr>
        <p:txBody>
          <a:bodyPr>
            <a:normAutofit/>
          </a:bodyPr>
          <a:lstStyle>
            <a:lvl1pPr marL="0" marR="0" indent="0" algn="just" defTabSz="13716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500" b="0" baseline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&lt;Enter Quote/Definition&gt;</a:t>
            </a:r>
          </a:p>
          <a:p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C1DC14-1A52-4147-9BD0-1502A59A3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44439" y="6531551"/>
            <a:ext cx="2900362" cy="392906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D999891-4835-49EC-90C0-AB303A64EC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3456992"/>
            <a:ext cx="14173200" cy="1176724"/>
          </a:xfrm>
        </p:spPr>
        <p:txBody>
          <a:bodyPr anchor="b"/>
          <a:lstStyle>
            <a:lvl1pPr algn="just">
              <a:lnSpc>
                <a:spcPct val="85000"/>
              </a:lnSpc>
              <a:defRPr sz="5400" b="1" baseline="0">
                <a:solidFill>
                  <a:schemeClr val="tx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&lt;Title&gt;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597A23-EBD0-4C81-A7CA-0D075D60E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556" y="4408208"/>
            <a:ext cx="674020" cy="7352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292F7E-686E-4F1F-88EB-4D8A788408FD}"/>
              </a:ext>
            </a:extLst>
          </p:cNvPr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EA8BE15-7202-465D-A454-5E8B73C66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FDA55A8-5BD1-4E7E-B7CE-D711683D1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09755" y="549243"/>
              <a:ext cx="449346" cy="490195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E138B0C2-A2A5-4935-9973-6797FABE7B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50720" y="8835408"/>
            <a:ext cx="1143000" cy="128587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6B86DA-B2CB-4E1A-AB22-51B34B337B1A}"/>
              </a:ext>
            </a:extLst>
          </p:cNvPr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B8B3230-24A8-4985-A222-DD59F39F9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17623"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C82A2569-67A5-4C36-ADF5-9F5E204B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155058" y="114184"/>
              <a:ext cx="762000" cy="857250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B86C9DC4-C8EE-45E4-97C4-AA6034671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44439" y="6531551"/>
            <a:ext cx="2900362" cy="392906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E89A006-EA61-4BFF-8E61-13C4B345E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556" y="4408208"/>
            <a:ext cx="674020" cy="73529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5160D30-EF43-42E5-869D-5C12DF29FF44}"/>
              </a:ext>
            </a:extLst>
          </p:cNvPr>
          <p:cNvGrpSpPr/>
          <p:nvPr/>
        </p:nvGrpSpPr>
        <p:grpSpPr>
          <a:xfrm>
            <a:off x="13074534" y="481878"/>
            <a:ext cx="1359056" cy="2021168"/>
            <a:chOff x="6709755" y="549243"/>
            <a:chExt cx="906037" cy="134744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C1E54F8-9EFD-49F3-873B-1B7B4F3D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853792" y="1039438"/>
              <a:ext cx="762000" cy="85725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548581F-A619-4EE0-A6B2-93F416E7C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709755" y="549243"/>
              <a:ext cx="449346" cy="490195"/>
            </a:xfrm>
            <a:prstGeom prst="rect">
              <a:avLst/>
            </a:pr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BF2E2D2D-F2C6-4270-B165-BEAB043FF7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50720" y="8835408"/>
            <a:ext cx="1143000" cy="128587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507D6FF-692C-447F-A0A0-360F877110E3}"/>
              </a:ext>
            </a:extLst>
          </p:cNvPr>
          <p:cNvGrpSpPr/>
          <p:nvPr/>
        </p:nvGrpSpPr>
        <p:grpSpPr>
          <a:xfrm rot="10800000">
            <a:off x="840151" y="-1"/>
            <a:ext cx="3440210" cy="1894914"/>
            <a:chOff x="623585" y="114184"/>
            <a:chExt cx="2293473" cy="1263276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2BE5657-D1A0-49DC-BD0C-2F96932F2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17623"/>
            <a:stretch/>
          </p:blipFill>
          <p:spPr>
            <a:xfrm>
              <a:off x="623585" y="114185"/>
              <a:ext cx="1343025" cy="1263275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5259D14-F341-4BDF-BCAA-53C3A96ED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155058" y="114184"/>
              <a:ext cx="762000" cy="857250"/>
            </a:xfrm>
            <a:prstGeom prst="rect">
              <a:avLst/>
            </a:prstGeom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85371-D038-43B0-8DC5-2604819108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67209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AND_DESCRIPTION_TWO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CA04-F177-494E-B0F7-77D47C6C5C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95451"/>
            <a:ext cx="7885300" cy="8048626"/>
          </a:xfrm>
        </p:spPr>
        <p:txBody>
          <a:bodyPr>
            <a:normAutofit/>
          </a:bodyPr>
          <a:lstStyle>
            <a:lvl1pPr marL="0" indent="0" algn="just">
              <a:buNone/>
              <a:defRPr lang="en-US" sz="3600" dirty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700">
                <a:latin typeface="Arial Rounded MT Bold" panose="020F0704030504030204" pitchFamily="34" charset="0"/>
              </a:defRPr>
            </a:lvl2pPr>
            <a:lvl3pPr>
              <a:defRPr sz="2400">
                <a:latin typeface="Arial Rounded MT Bold" panose="020F0704030504030204" pitchFamily="34" charset="0"/>
              </a:defRPr>
            </a:lvl3pPr>
            <a:lvl4pPr>
              <a:defRPr sz="21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&lt;text about the topic&gt;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8F9AFAE-CF48-488A-B0FD-16014C3A46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144003" y="1695451"/>
            <a:ext cx="7344226" cy="8048626"/>
          </a:xfrm>
        </p:spPr>
        <p:txBody>
          <a:bodyPr>
            <a:normAutofit/>
          </a:bodyPr>
          <a:lstStyle>
            <a:lvl1pPr marL="0" indent="0" algn="just">
              <a:buNone/>
              <a:defRPr lang="en-US" sz="3600" baseline="0" dirty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700">
                <a:latin typeface="Arial Rounded MT Bold" panose="020F0704030504030204" pitchFamily="34" charset="0"/>
              </a:defRPr>
            </a:lvl2pPr>
            <a:lvl3pPr>
              <a:defRPr sz="2400">
                <a:latin typeface="Arial Rounded MT Bold" panose="020F0704030504030204" pitchFamily="34" charset="0"/>
              </a:defRPr>
            </a:lvl3pPr>
            <a:lvl4pPr>
              <a:defRPr sz="21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&lt;picture/more text&gt;</a:t>
            </a:r>
          </a:p>
          <a:p>
            <a:pPr lvl="0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FDE59-E872-42D6-9A04-FBD404EA357E}"/>
              </a:ext>
            </a:extLst>
          </p:cNvPr>
          <p:cNvGrpSpPr/>
          <p:nvPr/>
        </p:nvGrpSpPr>
        <p:grpSpPr>
          <a:xfrm>
            <a:off x="452406" y="226006"/>
            <a:ext cx="15179337" cy="987556"/>
            <a:chOff x="452406" y="226006"/>
            <a:chExt cx="15179337" cy="987556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D57BCF5-AE0F-4D52-B04F-A79628335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497000" y="184658"/>
              <a:ext cx="981068" cy="10702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F10F30D-6850-420C-B311-DD71D8E7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4599298" y="181117"/>
              <a:ext cx="987556" cy="107733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809DD77-C3E6-4D06-AFD1-5BFF2E469262}"/>
                </a:ext>
              </a:extLst>
            </p:cNvPr>
            <p:cNvSpPr/>
            <p:nvPr/>
          </p:nvSpPr>
          <p:spPr>
            <a:xfrm>
              <a:off x="952500" y="229250"/>
              <a:ext cx="14317436" cy="9810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C0A4B18F-7577-4976-B9F9-07B5EFCA8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605" y="226006"/>
            <a:ext cx="14216966" cy="974856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&lt;Name of Topic&gt;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B3DAAE-0533-46CD-BBFC-E3DB01904E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65427" y="9084468"/>
            <a:ext cx="1481328" cy="539496"/>
          </a:xfrm>
        </p:spPr>
        <p:txBody>
          <a:bodyPr/>
          <a:lstStyle>
            <a:lvl1pPr algn="r"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772537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_AND_DESCRIPTION_ONE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CA04-F177-494E-B0F7-77D47C6C5C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733550"/>
            <a:ext cx="15521214" cy="8035600"/>
          </a:xfrm>
        </p:spPr>
        <p:txBody>
          <a:bodyPr>
            <a:normAutofit/>
          </a:bodyPr>
          <a:lstStyle>
            <a:lvl1pPr marL="0" indent="0" algn="just">
              <a:buNone/>
              <a:defRPr lang="en-US" sz="3600" dirty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700">
                <a:latin typeface="Arial Rounded MT Bold" panose="020F0704030504030204" pitchFamily="34" charset="0"/>
              </a:defRPr>
            </a:lvl2pPr>
            <a:lvl3pPr>
              <a:defRPr sz="2400">
                <a:latin typeface="Arial Rounded MT Bold" panose="020F0704030504030204" pitchFamily="34" charset="0"/>
              </a:defRPr>
            </a:lvl3pPr>
            <a:lvl4pPr>
              <a:defRPr sz="2100">
                <a:latin typeface="Arial Rounded MT Bold" panose="020F0704030504030204" pitchFamily="34" charset="0"/>
              </a:defRPr>
            </a:lvl4pPr>
            <a:lvl5pPr>
              <a:defRPr sz="18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&lt; text about the topic &gt;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NOTE:-</a:t>
            </a:r>
          </a:p>
          <a:p>
            <a:pPr lvl="0"/>
            <a:r>
              <a:rPr lang="en-US" dirty="0"/>
              <a:t>You may add a picture below the text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69A0F7-6C22-4A85-8E56-5A4B5DC1CD41}"/>
              </a:ext>
            </a:extLst>
          </p:cNvPr>
          <p:cNvGrpSpPr/>
          <p:nvPr/>
        </p:nvGrpSpPr>
        <p:grpSpPr>
          <a:xfrm>
            <a:off x="452406" y="226006"/>
            <a:ext cx="15179337" cy="987556"/>
            <a:chOff x="452406" y="226006"/>
            <a:chExt cx="15179337" cy="98755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C6627F8-9AB3-425E-9E6A-889D75DB5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497000" y="184658"/>
              <a:ext cx="981068" cy="107025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E62DB0E-8764-4D97-BF41-2FCEBE1E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14599298" y="181117"/>
              <a:ext cx="987556" cy="107733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53C58C-9C41-46BC-A6B7-D370A0720351}"/>
                </a:ext>
              </a:extLst>
            </p:cNvPr>
            <p:cNvSpPr/>
            <p:nvPr/>
          </p:nvSpPr>
          <p:spPr>
            <a:xfrm>
              <a:off x="952500" y="229250"/>
              <a:ext cx="14317436" cy="9810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46F4A95-300A-4C63-B69C-ADAF3996FB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605" y="226006"/>
            <a:ext cx="14216966" cy="974856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&lt;Name of Topic&gt;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F679F14-7A4F-498A-B532-F67C777A6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836929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IVITY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056ADB-F541-4F6F-A05D-EE57F0C63935}"/>
              </a:ext>
            </a:extLst>
          </p:cNvPr>
          <p:cNvGrpSpPr/>
          <p:nvPr/>
        </p:nvGrpSpPr>
        <p:grpSpPr>
          <a:xfrm>
            <a:off x="10575046" y="3876286"/>
            <a:ext cx="6234384" cy="4968796"/>
            <a:chOff x="6861956" y="2566051"/>
            <a:chExt cx="4156256" cy="331253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2988FA1-928C-4FAA-85B9-BF0B3B9A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29570" y="2566051"/>
              <a:ext cx="1588642" cy="181398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38C436A-D522-4482-A4C9-BE264AC9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02210" y="2570095"/>
              <a:ext cx="1588642" cy="1813982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7A6F1DB-3771-4414-AD9F-370EDBFEF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61956" y="4064599"/>
              <a:ext cx="1588642" cy="181398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ED07367-A248-4DEC-A238-E2CE79C31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73587" y="4051723"/>
              <a:ext cx="1588642" cy="1813982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AB166A5C-E944-435C-B6E7-01840C3D0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470" y="1547052"/>
            <a:ext cx="5550984" cy="74105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50A8DA-7742-404A-8A09-22E8DB035571}"/>
              </a:ext>
            </a:extLst>
          </p:cNvPr>
          <p:cNvGrpSpPr/>
          <p:nvPr/>
        </p:nvGrpSpPr>
        <p:grpSpPr>
          <a:xfrm>
            <a:off x="-8" y="231087"/>
            <a:ext cx="4641064" cy="981074"/>
            <a:chOff x="-5" y="154057"/>
            <a:chExt cx="3094042" cy="654049"/>
          </a:xfrm>
          <a:solidFill>
            <a:schemeClr val="tx1">
              <a:lumMod val="40000"/>
              <a:lumOff val="60000"/>
            </a:schemeClr>
          </a:solidFill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392221A-ACCE-4CAC-B5D4-EE928BD4E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410262" y="124330"/>
              <a:ext cx="654045" cy="713504"/>
            </a:xfrm>
            <a:prstGeom prst="rect">
              <a:avLst/>
            </a:prstGeom>
          </p:spPr>
        </p:pic>
        <p:sp>
          <p:nvSpPr>
            <p:cNvPr id="38" name="Google Shape;379;p15">
              <a:extLst>
                <a:ext uri="{FF2B5EF4-FFF2-40B4-BE49-F238E27FC236}">
                  <a16:creationId xmlns:a16="http://schemas.microsoft.com/office/drawing/2014/main" id="{0713CC52-BAE3-4526-8838-BDAFCC0019FD}"/>
                </a:ext>
              </a:extLst>
            </p:cNvPr>
            <p:cNvSpPr/>
            <p:nvPr/>
          </p:nvSpPr>
          <p:spPr>
            <a:xfrm rot="5400000">
              <a:off x="1204116" y="-1050064"/>
              <a:ext cx="654049" cy="30622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100" b="0" i="0" u="none" strike="noStrike" cap="none" dirty="0">
                <a:solidFill>
                  <a:srgbClr val="CCCC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BC09A4-E996-45A9-A90E-419F19C48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029" y="1547053"/>
            <a:ext cx="9041662" cy="1707978"/>
          </a:xfrm>
        </p:spPr>
        <p:txBody>
          <a:bodyPr anchor="b">
            <a:noAutofit/>
          </a:bodyPr>
          <a:lstStyle>
            <a:lvl1pPr algn="just">
              <a:defRPr lang="en-US" b="0" dirty="0">
                <a:solidFill>
                  <a:schemeClr val="tx2"/>
                </a:solidFill>
              </a:defRPr>
            </a:lvl1pPr>
          </a:lstStyle>
          <a:p>
            <a:pPr marL="0" lvl="0" algn="l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dirty="0"/>
              <a:t>&lt;Activity Name&gt;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13962C31-509C-4690-900E-B96EC12813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7028" y="3623807"/>
            <a:ext cx="9041664" cy="6159342"/>
          </a:xfrm>
        </p:spPr>
        <p:txBody>
          <a:bodyPr>
            <a:normAutofit/>
          </a:bodyPr>
          <a:lstStyle>
            <a:lvl1pPr marL="0" indent="0" algn="just">
              <a:lnSpc>
                <a:spcPct val="110000"/>
              </a:lnSpc>
              <a:spcBef>
                <a:spcPts val="0"/>
              </a:spcBef>
              <a:buNone/>
              <a:defRPr lang="en-US" dirty="0">
                <a:solidFill>
                  <a:schemeClr val="tx2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dirty="0"/>
              <a:t>&lt;Activity Description&gt;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NOTE:-</a:t>
            </a:r>
          </a:p>
          <a:p>
            <a:r>
              <a:rPr lang="en-US" dirty="0"/>
              <a:t>If activity name is longer than two lines, please increase the height of the &lt;Activity Name&gt; text box and shift this &lt;Activity Description&gt; text box down accordingly, maintaining the gap between them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FB825AE-9213-4DF7-A0A6-30AF681905E2}"/>
              </a:ext>
            </a:extLst>
          </p:cNvPr>
          <p:cNvSpPr txBox="1">
            <a:spLocks/>
          </p:cNvSpPr>
          <p:nvPr/>
        </p:nvSpPr>
        <p:spPr>
          <a:xfrm>
            <a:off x="840496" y="126303"/>
            <a:ext cx="3752936" cy="108585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ct val="0"/>
              </a:spcBef>
              <a:buNone/>
              <a:defRPr sz="6000">
                <a:solidFill>
                  <a:srgbClr val="2A37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5400" b="1" kern="12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ACTIVITY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D29B77FF-6AD2-408E-AD25-529D2914A9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8166">
            <a:off x="15635577" y="2633667"/>
            <a:ext cx="1244302" cy="124430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D5C2DAD-C24D-47F2-9F42-361FA6A591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2651">
            <a:off x="10534133" y="2266235"/>
            <a:ext cx="1404858" cy="14048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C806E-F0A6-4BE3-9A2F-2B4B7FA9A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1026068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TIVITY_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46380F58-1186-45AE-AD4E-6837ABBD4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25296"/>
            <a:ext cx="674020" cy="73529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DF0927C-4760-4D5C-A012-C8FD3BA0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726414"/>
            <a:ext cx="674020" cy="735292"/>
          </a:xfrm>
          <a:prstGeom prst="rect">
            <a:avLst/>
          </a:prstGeom>
        </p:spPr>
      </p:pic>
      <p:sp>
        <p:nvSpPr>
          <p:cNvPr id="34" name="Google Shape;379;p15">
            <a:extLst>
              <a:ext uri="{FF2B5EF4-FFF2-40B4-BE49-F238E27FC236}">
                <a16:creationId xmlns:a16="http://schemas.microsoft.com/office/drawing/2014/main" id="{9B824276-643C-44F2-B617-5015FE370D75}"/>
              </a:ext>
            </a:extLst>
          </p:cNvPr>
          <p:cNvSpPr/>
          <p:nvPr/>
        </p:nvSpPr>
        <p:spPr>
          <a:xfrm>
            <a:off x="15957696" y="9104808"/>
            <a:ext cx="1294332" cy="118219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A6AAD-8DC3-4F0B-9A98-B66B0B06D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973" y="279918"/>
            <a:ext cx="14779418" cy="914572"/>
          </a:xfrm>
        </p:spPr>
        <p:txBody>
          <a:bodyPr anchor="t"/>
          <a:lstStyle>
            <a:lvl1pPr algn="l">
              <a:defRPr sz="54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Step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D0C4-AF05-4087-824C-7912B496B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39302" y="1495847"/>
            <a:ext cx="7612726" cy="7485738"/>
          </a:xfrm>
        </p:spPr>
        <p:txBody>
          <a:bodyPr>
            <a:normAutofit/>
          </a:bodyPr>
          <a:lstStyle>
            <a:lvl1pPr marL="0" indent="0" algn="just">
              <a:buNone/>
              <a:defRPr sz="3600">
                <a:solidFill>
                  <a:schemeClr val="tx2">
                    <a:lumMod val="50000"/>
                  </a:schemeClr>
                </a:solidFill>
                <a:latin typeface="+mn-lt"/>
                <a:ea typeface="Roboto Medium" panose="02000000000000000000" pitchFamily="2" charset="0"/>
              </a:defRPr>
            </a:lvl1pPr>
            <a:lvl2pPr>
              <a:defRPr sz="27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00">
                <a:latin typeface="+mn-lt"/>
              </a:defRPr>
            </a:lvl4pPr>
            <a:lvl5pPr>
              <a:defRPr sz="2100">
                <a:latin typeface="+mn-lt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&lt;Photo in support of the Activity Step&gt;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NOTE: </a:t>
            </a:r>
          </a:p>
          <a:p>
            <a:pPr lvl="0"/>
            <a:r>
              <a:rPr lang="en-US" dirty="0"/>
              <a:t>If after adding picture/GIF it is not top aligned, please make sure to modify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79AD7-3A95-405E-BFC6-B6F9946515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35972" y="1495845"/>
            <a:ext cx="8241380" cy="8511238"/>
          </a:xfrm>
        </p:spPr>
        <p:txBody>
          <a:bodyPr>
            <a:normAutofit/>
          </a:bodyPr>
          <a:lstStyle>
            <a:lvl1pPr marL="0" indent="0" algn="just">
              <a:buNone/>
              <a:defRPr sz="3600" baseline="0">
                <a:solidFill>
                  <a:schemeClr val="tx2">
                    <a:lumMod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&lt;Description of activity step&gt;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br>
              <a:rPr lang="en-US" dirty="0"/>
            </a:br>
            <a:r>
              <a:rPr lang="en-US" dirty="0"/>
              <a:t>NOTE:</a:t>
            </a:r>
          </a:p>
          <a:p>
            <a:pPr lvl="0"/>
            <a:r>
              <a:rPr lang="en-US" dirty="0"/>
              <a:t>Please adjust width of these boxes acc to content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31CED2D-2D53-4B3D-B242-6E80DEFE2A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57698" y="9125912"/>
            <a:ext cx="1294332" cy="1164304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AD9C593-C8AF-415E-89E8-CC99CA68EA6D}"/>
              </a:ext>
            </a:extLst>
          </p:cNvPr>
          <p:cNvSpPr txBox="1">
            <a:spLocks/>
          </p:cNvSpPr>
          <p:nvPr/>
        </p:nvSpPr>
        <p:spPr>
          <a:xfrm>
            <a:off x="11473657" y="9037375"/>
            <a:ext cx="5131206" cy="1341378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ct val="0"/>
              </a:spcBef>
              <a:buNone/>
              <a:defRPr sz="6000">
                <a:solidFill>
                  <a:srgbClr val="2A37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12000" b="1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STEP</a:t>
            </a:r>
          </a:p>
        </p:txBody>
      </p:sp>
      <p:sp>
        <p:nvSpPr>
          <p:cNvPr id="13" name="Google Shape;379;p15">
            <a:extLst>
              <a:ext uri="{FF2B5EF4-FFF2-40B4-BE49-F238E27FC236}">
                <a16:creationId xmlns:a16="http://schemas.microsoft.com/office/drawing/2014/main" id="{CAA0553C-88D0-4ED0-A2B0-65505E623935}"/>
              </a:ext>
            </a:extLst>
          </p:cNvPr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4F2869-8DDF-4028-BA13-56CC3EEFC61A}"/>
              </a:ext>
            </a:extLst>
          </p:cNvPr>
          <p:cNvSpPr txBox="1">
            <a:spLocks/>
          </p:cNvSpPr>
          <p:nvPr/>
        </p:nvSpPr>
        <p:spPr>
          <a:xfrm rot="5400000">
            <a:off x="-1091683" y="4794885"/>
            <a:ext cx="2834176" cy="697230"/>
          </a:xfrm>
          <a:prstGeom prst="round2Same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ct val="0"/>
              </a:spcBef>
              <a:buNone/>
              <a:defRPr sz="6000">
                <a:solidFill>
                  <a:srgbClr val="2A37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73663723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CTIVITY_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A6AAD-8DC3-4F0B-9A98-B66B0B06D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973" y="279918"/>
            <a:ext cx="14779418" cy="914572"/>
          </a:xfrm>
        </p:spPr>
        <p:txBody>
          <a:bodyPr anchor="t"/>
          <a:lstStyle>
            <a:lvl1pPr algn="l">
              <a:defRPr sz="54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Step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D0C4-AF05-4087-824C-7912B496B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39302" y="1495846"/>
            <a:ext cx="6848927" cy="8511235"/>
          </a:xfrm>
        </p:spPr>
        <p:txBody>
          <a:bodyPr>
            <a:normAutofit/>
          </a:bodyPr>
          <a:lstStyle>
            <a:lvl1pPr marL="0" indent="0" algn="just">
              <a:buNone/>
              <a:defRPr sz="3600">
                <a:solidFill>
                  <a:schemeClr val="tx2">
                    <a:lumMod val="50000"/>
                  </a:schemeClr>
                </a:solidFill>
                <a:latin typeface="+mn-lt"/>
                <a:ea typeface="Roboto Medium" panose="02000000000000000000" pitchFamily="2" charset="0"/>
              </a:defRPr>
            </a:lvl1pPr>
            <a:lvl2pPr>
              <a:defRPr sz="27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00">
                <a:latin typeface="+mn-lt"/>
              </a:defRPr>
            </a:lvl4pPr>
            <a:lvl5pPr>
              <a:defRPr sz="2100">
                <a:latin typeface="+mn-lt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&lt;Photo in support of the Activity Step&gt;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NOTE: </a:t>
            </a:r>
          </a:p>
          <a:p>
            <a:pPr lvl="0"/>
            <a:r>
              <a:rPr lang="en-US" dirty="0"/>
              <a:t>If after adding picture/GIF it is not top aligned, please make sure to modify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79AD7-3A95-405E-BFC6-B6F9946515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35972" y="1495845"/>
            <a:ext cx="8241380" cy="8511238"/>
          </a:xfrm>
        </p:spPr>
        <p:txBody>
          <a:bodyPr>
            <a:normAutofit/>
          </a:bodyPr>
          <a:lstStyle>
            <a:lvl1pPr marL="0" indent="0" algn="just">
              <a:buNone/>
              <a:defRPr sz="3600" baseline="0">
                <a:solidFill>
                  <a:schemeClr val="tx2">
                    <a:lumMod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dirty="0"/>
              <a:t>&lt;Description of activity step&gt;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br>
              <a:rPr lang="en-US" dirty="0"/>
            </a:br>
            <a:r>
              <a:rPr lang="en-US" dirty="0"/>
              <a:t>NOTE:</a:t>
            </a:r>
          </a:p>
          <a:p>
            <a:pPr lvl="0"/>
            <a:r>
              <a:rPr lang="en-US" dirty="0"/>
              <a:t>Please adjust width of these boxes acc to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55C3B-4E25-412D-94F8-3377C9394D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1CE4A87-C99B-427A-BA04-720A96428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25296"/>
            <a:ext cx="674020" cy="73529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95B4DB5-E152-4032-B88B-F54ED947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726414"/>
            <a:ext cx="674020" cy="735292"/>
          </a:xfrm>
          <a:prstGeom prst="rect">
            <a:avLst/>
          </a:prstGeom>
        </p:spPr>
      </p:pic>
      <p:sp>
        <p:nvSpPr>
          <p:cNvPr id="16" name="Google Shape;379;p15">
            <a:extLst>
              <a:ext uri="{FF2B5EF4-FFF2-40B4-BE49-F238E27FC236}">
                <a16:creationId xmlns:a16="http://schemas.microsoft.com/office/drawing/2014/main" id="{CBF2B332-5A8F-4D58-98B4-DE4B313679D4}"/>
              </a:ext>
            </a:extLst>
          </p:cNvPr>
          <p:cNvSpPr/>
          <p:nvPr/>
        </p:nvSpPr>
        <p:spPr>
          <a:xfrm rot="5400000">
            <a:off x="-817248" y="4806315"/>
            <a:ext cx="2308864" cy="674374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8FC073-76A7-4602-B1AE-3D31B67AF913}"/>
              </a:ext>
            </a:extLst>
          </p:cNvPr>
          <p:cNvSpPr txBox="1">
            <a:spLocks/>
          </p:cNvSpPr>
          <p:nvPr/>
        </p:nvSpPr>
        <p:spPr>
          <a:xfrm rot="5400000">
            <a:off x="-1091683" y="4794885"/>
            <a:ext cx="2834176" cy="697230"/>
          </a:xfrm>
          <a:prstGeom prst="round2Same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defPPr>
              <a:defRPr lang="en-US"/>
            </a:defPPr>
            <a:lvl1pPr>
              <a:lnSpc>
                <a:spcPct val="85000"/>
              </a:lnSpc>
              <a:spcBef>
                <a:spcPct val="0"/>
              </a:spcBef>
              <a:buNone/>
              <a:defRPr sz="6000">
                <a:solidFill>
                  <a:srgbClr val="2A379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 defTabSz="1371600" rtl="0" eaLnBrk="1" latinLnBrk="0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9556917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91390B-2AB1-48EF-825A-765432901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547689"/>
            <a:ext cx="15439830" cy="20223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Enter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95430-74E5-4792-9724-625DA6E33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1" y="2570085"/>
            <a:ext cx="15439830" cy="7249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DC2AD64-B663-40EB-A3B7-FE8B5C5D85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025962" y="467648"/>
            <a:ext cx="1904700" cy="73488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49CD36-526B-408E-B09A-2EE48D64D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965427" y="9084468"/>
            <a:ext cx="1481328" cy="5394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0" b="1">
                <a:solidFill>
                  <a:schemeClr val="accent1"/>
                </a:solidFill>
                <a:latin typeface="Arial Black" panose="020B0A04020102020204" pitchFamily="34" charset="0"/>
                <a:cs typeface="Calibri" panose="020F050202020403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59BA1-A6AA-4EC3-9C1B-2FDC1020E1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04876" y="2057132"/>
            <a:ext cx="603556" cy="617273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426CCE-7A55-478E-BAC3-FD9D5A79B3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025962" y="467648"/>
            <a:ext cx="1904700" cy="734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70B54-2267-4DE8-8E9F-C0FCB37BE3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04876" y="2057132"/>
            <a:ext cx="603556" cy="61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0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fade thruBlk="1"/>
  </p:transition>
  <p:hf hdr="0" ftr="0" dt="0"/>
  <p:txStyles>
    <p:titleStyle>
      <a:lvl1pPr algn="just" defTabSz="1371600" rtl="0" eaLnBrk="1" latinLnBrk="0" hangingPunct="1">
        <a:lnSpc>
          <a:spcPct val="90000"/>
        </a:lnSpc>
        <a:spcBef>
          <a:spcPct val="0"/>
        </a:spcBef>
        <a:buNone/>
        <a:defRPr lang="en-US" sz="5400" b="1" kern="1200" dirty="0">
          <a:solidFill>
            <a:schemeClr val="tx2"/>
          </a:solidFill>
          <a:latin typeface="Arial Rounded MT Bold" panose="020F070403050403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just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600" kern="1200">
          <a:solidFill>
            <a:schemeClr val="tx2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028700" indent="-342900" algn="just" defTabSz="13716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§"/>
        <a:defRPr sz="3000" kern="1200">
          <a:solidFill>
            <a:schemeClr val="tx2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447EDA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447EDA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447EDA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i.thestempedia.com/wp-content/uploads/2022/02/Wirelessly-Controlled-Robot-6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Session-28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Four Wheel Drive Robot</a:t>
            </a:r>
          </a:p>
        </p:txBody>
      </p:sp>
    </p:spTree>
    <p:extLst>
      <p:ext uri="{BB962C8B-B14F-4D97-AF65-F5344CB8AC3E}">
        <p14:creationId xmlns:p14="http://schemas.microsoft.com/office/powerpoint/2010/main" val="1325710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IN" dirty="0"/>
              <a:t>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 dirty="0"/>
          </a:p>
        </p:txBody>
      </p:sp>
      <p:pic>
        <p:nvPicPr>
          <p:cNvPr id="11266" name="Picture 2" descr="https://ai.thestempedia.com/wp-content/uploads/2022/04/4WD-Forwar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348" y="2256857"/>
            <a:ext cx="12326139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03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IN" dirty="0"/>
              <a:t>Left Right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12290" name="Picture 2" descr="https://ai.thestempedia.com/wp-content/uploads/2022/04/4WD-Left-Right-Mo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19" y="2618722"/>
            <a:ext cx="11194241" cy="63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6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IN" dirty="0"/>
              <a:t>Backward Motion</a:t>
            </a:r>
          </a:p>
        </p:txBody>
      </p:sp>
      <p:pic>
        <p:nvPicPr>
          <p:cNvPr id="13314" name="Picture 2" descr="https://ai.thestempedia.com/wp-content/uploads/2022/04/4WD-Backward-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10" y="2615094"/>
            <a:ext cx="11690217" cy="658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640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2fbde46bd_0_5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r>
              <a:rPr lang="en" dirty="0"/>
              <a:t>Let’s Code</a:t>
            </a:r>
            <a:endParaRPr dirty="0"/>
          </a:p>
        </p:txBody>
      </p:sp>
      <p:pic>
        <p:nvPicPr>
          <p:cNvPr id="4" name="Content Placeholder 3">
            <a:hlinkClick r:id="rId3"/>
            <a:extLst>
              <a:ext uri="{FF2B5EF4-FFF2-40B4-BE49-F238E27FC236}">
                <a16:creationId xmlns:a16="http://schemas.microsoft.com/office/drawing/2014/main" id="{95F59764-126F-479C-CEA8-804928B30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780" y="1426778"/>
            <a:ext cx="4436204" cy="88602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CFCF1-1E5D-A988-95FE-F58AA59C4076}"/>
              </a:ext>
            </a:extLst>
          </p:cNvPr>
          <p:cNvSpPr txBox="1"/>
          <p:nvPr/>
        </p:nvSpPr>
        <p:spPr>
          <a:xfrm>
            <a:off x="764597" y="1426778"/>
            <a:ext cx="102381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400"/>
              </a:spcAft>
            </a:pPr>
            <a:r>
              <a:rPr lang="en-I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code is similar to the </a:t>
            </a:r>
            <a:r>
              <a:rPr lang="en-IN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Wireless Controlled Robot</a:t>
            </a:r>
            <a:r>
              <a:rPr lang="en-I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 the last course. Make the script as shown:</a:t>
            </a:r>
            <a:br>
              <a:rPr lang="en-I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IN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0D80DCA5-2415-2079-F372-658D981CD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61376"/>
              </p:ext>
            </p:extLst>
          </p:nvPr>
        </p:nvGraphicFramePr>
        <p:xfrm>
          <a:off x="907605" y="3181104"/>
          <a:ext cx="8029612" cy="44805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08382">
                  <a:extLst>
                    <a:ext uri="{9D8B030D-6E8A-4147-A177-3AD203B41FA5}">
                      <a16:colId xmlns:a16="http://schemas.microsoft.com/office/drawing/2014/main" val="3067071143"/>
                    </a:ext>
                  </a:extLst>
                </a:gridCol>
                <a:gridCol w="2821230">
                  <a:extLst>
                    <a:ext uri="{9D8B030D-6E8A-4147-A177-3AD203B41FA5}">
                      <a16:colId xmlns:a16="http://schemas.microsoft.com/office/drawing/2014/main" val="3773069402"/>
                    </a:ext>
                  </a:extLst>
                </a:gridCol>
              </a:tblGrid>
              <a:tr h="48230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Block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Palette</a:t>
                      </a:r>
                      <a:endParaRPr lang="en-I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865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when flag clicked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Events</a:t>
                      </a:r>
                      <a:endParaRPr lang="en-I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75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forever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Control</a:t>
                      </a:r>
                      <a:endParaRPr lang="en-I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4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if () else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Control</a:t>
                      </a:r>
                      <a:endParaRPr lang="en-I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80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key () pressed?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Sensing</a:t>
                      </a:r>
                      <a:endParaRPr lang="en-I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66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go () at () % speed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Robot</a:t>
                      </a:r>
                      <a:endParaRPr lang="en-I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93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/>
                        <a:t>stop robot</a:t>
                      </a:r>
                      <a:endParaRPr lang="en-I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Robot</a:t>
                      </a:r>
                      <a:endParaRPr lang="en-I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67471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19CCD9D-CA27-1EE1-B6D1-B6F328A8412A}"/>
              </a:ext>
            </a:extLst>
          </p:cNvPr>
          <p:cNvSpPr txBox="1"/>
          <p:nvPr/>
        </p:nvSpPr>
        <p:spPr>
          <a:xfrm>
            <a:off x="764597" y="8409352"/>
            <a:ext cx="9406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0">
              <a:buClr>
                <a:srgbClr val="171616"/>
              </a:buClr>
            </a:pPr>
            <a:r>
              <a:rPr lang="en-US" dirty="0">
                <a:solidFill>
                  <a:srgbClr val="171616"/>
                </a:solidFill>
              </a:rPr>
              <a:t>Run the script by clicking on the </a:t>
            </a:r>
            <a:r>
              <a:rPr lang="en-US" b="1" dirty="0">
                <a:solidFill>
                  <a:srgbClr val="171616"/>
                </a:solidFill>
              </a:rPr>
              <a:t>green flag </a:t>
            </a:r>
            <a:r>
              <a:rPr lang="en-US" dirty="0">
                <a:solidFill>
                  <a:srgbClr val="171616"/>
                </a:solidFill>
              </a:rPr>
              <a:t>above the stage.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88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6806863" y="9083675"/>
            <a:ext cx="1481137" cy="539750"/>
          </a:xfrm>
        </p:spPr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725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30514" y="2583542"/>
            <a:ext cx="15443200" cy="7185607"/>
          </a:xfrm>
        </p:spPr>
        <p:txBody>
          <a:bodyPr/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How is the </a:t>
            </a:r>
            <a:r>
              <a:rPr lang="en-US" b="1" dirty="0"/>
              <a:t>Four Wheel Driver Robot </a:t>
            </a:r>
            <a:r>
              <a:rPr lang="en-US" dirty="0"/>
              <a:t>assembled.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How are </a:t>
            </a:r>
            <a:r>
              <a:rPr lang="en-US" b="1" dirty="0"/>
              <a:t>four-wheel-drive robots </a:t>
            </a:r>
            <a:r>
              <a:rPr lang="en-US" dirty="0"/>
              <a:t>different from </a:t>
            </a:r>
            <a:r>
              <a:rPr lang="en-US" b="1" dirty="0"/>
              <a:t>simple robots.</a:t>
            </a:r>
            <a:endParaRPr lang="en-US" dirty="0"/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How to control the </a:t>
            </a:r>
            <a:r>
              <a:rPr lang="en-US" b="1" dirty="0"/>
              <a:t>actions of the robot</a:t>
            </a:r>
            <a:r>
              <a:rPr lang="en-US" dirty="0"/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Make a </a:t>
            </a:r>
            <a:r>
              <a:rPr lang="en-US" b="1" dirty="0"/>
              <a:t>Four Wheel Drive Robot.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Outline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730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7605" y="1588364"/>
            <a:ext cx="15521214" cy="8035600"/>
          </a:xfrm>
        </p:spPr>
        <p:txBody>
          <a:bodyPr/>
          <a:lstStyle/>
          <a:p>
            <a:r>
              <a:rPr lang="en-US" dirty="0"/>
              <a:t>We are starting with the </a:t>
            </a:r>
            <a:r>
              <a:rPr lang="en-US" b="1" dirty="0"/>
              <a:t>Horizontal Robot:</a:t>
            </a: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First, detach the </a:t>
            </a:r>
            <a:r>
              <a:rPr lang="en-US" b="1" dirty="0"/>
              <a:t>Castor Wheel </a:t>
            </a:r>
            <a:r>
              <a:rPr lang="en-US" dirty="0"/>
              <a:t>from the </a:t>
            </a:r>
            <a:r>
              <a:rPr lang="en-US" b="1" dirty="0"/>
              <a:t>Quarky Robot </a:t>
            </a:r>
            <a:r>
              <a:rPr lang="en-US" dirty="0"/>
              <a:t>by removing the Bolt.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Place the Motors on the top of the B1 Plate using the </a:t>
            </a:r>
            <a:r>
              <a:rPr lang="en-US" b="1" dirty="0"/>
              <a:t>Motor Mount Bracket</a:t>
            </a:r>
            <a:r>
              <a:rPr lang="en-US" dirty="0"/>
              <a:t>. Fasten it using </a:t>
            </a:r>
            <a:r>
              <a:rPr lang="en-US" b="1" dirty="0"/>
              <a:t>M2 Bolt </a:t>
            </a:r>
            <a:r>
              <a:rPr lang="en-US" dirty="0"/>
              <a:t>and </a:t>
            </a:r>
            <a:r>
              <a:rPr lang="en-US" b="1" dirty="0"/>
              <a:t>M2 Nut </a:t>
            </a:r>
            <a:r>
              <a:rPr lang="en-US" dirty="0"/>
              <a:t>that you get with Motors.</a:t>
            </a:r>
          </a:p>
          <a:p>
            <a:pPr marL="742950" indent="-742950">
              <a:buFont typeface="+mj-lt"/>
              <a:buAutoNum type="arabicPeriod"/>
            </a:pPr>
            <a:endParaRPr lang="en-IN" dirty="0"/>
          </a:p>
          <a:p>
            <a:pPr marL="742950" indent="-742950">
              <a:buFont typeface="+mj-lt"/>
              <a:buAutoNum type="arabicPeriod"/>
            </a:pP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Assembling the Robot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pic>
        <p:nvPicPr>
          <p:cNvPr id="6" name="Picture 2" descr="https://ai.thestempedia.com/wp-content/uploads/2021/12/Remove-Castor-1.gif">
            <a:extLst>
              <a:ext uri="{FF2B5EF4-FFF2-40B4-BE49-F238E27FC236}">
                <a16:creationId xmlns:a16="http://schemas.microsoft.com/office/drawing/2014/main" id="{07F78D31-DE10-1703-7E60-D8B1AC6AE7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39" y="4905648"/>
            <a:ext cx="5220566" cy="41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i.thestempedia.com/wp-content/uploads/2021/12/Vertical-Steering-Robot-Step-9.gif">
            <a:extLst>
              <a:ext uri="{FF2B5EF4-FFF2-40B4-BE49-F238E27FC236}">
                <a16:creationId xmlns:a16="http://schemas.microsoft.com/office/drawing/2014/main" id="{10B2BA72-D0C5-7624-B6D3-0150FCA9E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06" y="5276538"/>
            <a:ext cx="5416228" cy="36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ai.thestempedia.com/wp-content/uploads/2021/12/Vertical-Steering-Robot-Step-10.gif">
            <a:extLst>
              <a:ext uri="{FF2B5EF4-FFF2-40B4-BE49-F238E27FC236}">
                <a16:creationId xmlns:a16="http://schemas.microsoft.com/office/drawing/2014/main" id="{BAC6184E-9475-FC45-ECD7-862B421DC2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636" y="5276538"/>
            <a:ext cx="481012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396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0171" y="1733973"/>
            <a:ext cx="15013362" cy="80356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dirty="0"/>
              <a:t>Now attach the </a:t>
            </a:r>
            <a:r>
              <a:rPr lang="en-US" b="1" dirty="0"/>
              <a:t>Wheels </a:t>
            </a:r>
            <a:r>
              <a:rPr lang="en-US" dirty="0"/>
              <a:t>to the </a:t>
            </a:r>
            <a:r>
              <a:rPr lang="en-US" b="1" dirty="0"/>
              <a:t>Motors</a:t>
            </a:r>
            <a:r>
              <a:rPr lang="en-US" dirty="0"/>
              <a:t>.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en-US" dirty="0"/>
              <a:t>After that, attach the Wheel sub-assembly (with wheels) in front of the </a:t>
            </a:r>
            <a:r>
              <a:rPr lang="en-US" b="1" dirty="0"/>
              <a:t>Robot</a:t>
            </a:r>
            <a:r>
              <a:rPr lang="en-US" dirty="0"/>
              <a:t>. Fasten it using </a:t>
            </a:r>
            <a:r>
              <a:rPr lang="en-US" b="1" dirty="0"/>
              <a:t>M2.5 Nuts </a:t>
            </a:r>
            <a:r>
              <a:rPr lang="en-US" dirty="0"/>
              <a:t>and </a:t>
            </a:r>
            <a:r>
              <a:rPr lang="en-US" b="1" dirty="0"/>
              <a:t>Bolts.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en-US" dirty="0"/>
              <a:t>To place a phone on the robot, mount two A3 Links on the </a:t>
            </a:r>
            <a:r>
              <a:rPr lang="en-US" b="1" dirty="0"/>
              <a:t>Robot</a:t>
            </a:r>
            <a:r>
              <a:rPr lang="en-US" dirty="0"/>
              <a:t> and snap it </a:t>
            </a:r>
            <a:r>
              <a:rPr lang="en-US" b="1" dirty="0"/>
              <a:t>gently</a:t>
            </a:r>
            <a:r>
              <a:rPr lang="en-US" dirty="0"/>
              <a:t>.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en-US" dirty="0"/>
              <a:t>Lock the </a:t>
            </a:r>
            <a:r>
              <a:rPr lang="en-US" b="1" dirty="0"/>
              <a:t>A3 Links </a:t>
            </a:r>
            <a:r>
              <a:rPr lang="en-US" dirty="0"/>
              <a:t>using the </a:t>
            </a:r>
            <a:r>
              <a:rPr lang="en-US" b="1" dirty="0"/>
              <a:t>A4 Link</a:t>
            </a:r>
            <a:r>
              <a:rPr lang="en-US" dirty="0"/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C249E9-0228-10A9-D694-669B2C42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Continue..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pic>
        <p:nvPicPr>
          <p:cNvPr id="6146" name="Picture 2" descr="https://ai.thestempedia.com/wp-content/uploads/2021/12/Vertical-Steering-Robot-Step-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5" y="5966087"/>
            <a:ext cx="3992296" cy="245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i.thestempedia.com/wp-content/uploads/2021/12/Four-Wheel-Drive-Assembly-Step-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80" y="5751773"/>
            <a:ext cx="3929920" cy="288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i.thestempedia.com/wp-content/uploads/2021/12/Four-Wheel-Drive-Assembly-Step-6.gif">
            <a:extLst>
              <a:ext uri="{FF2B5EF4-FFF2-40B4-BE49-F238E27FC236}">
                <a16:creationId xmlns:a16="http://schemas.microsoft.com/office/drawing/2014/main" id="{4A6096F7-373C-166D-8208-F166D9975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07" y="5559116"/>
            <a:ext cx="3722838" cy="26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i.thestempedia.com/wp-content/uploads/2021/12/Four-Wheel-Drive-Assembly-Step-7.gif">
            <a:extLst>
              <a:ext uri="{FF2B5EF4-FFF2-40B4-BE49-F238E27FC236}">
                <a16:creationId xmlns:a16="http://schemas.microsoft.com/office/drawing/2014/main" id="{DAB3D327-7321-3737-1F3B-0A06B6F880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770" y="5408403"/>
            <a:ext cx="3746916" cy="258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2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2500" y="1733550"/>
            <a:ext cx="8985979" cy="8035600"/>
          </a:xfrm>
        </p:spPr>
        <p:txBody>
          <a:bodyPr/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The motor connection is similar to the </a:t>
            </a:r>
            <a:r>
              <a:rPr lang="en-US" b="1" dirty="0"/>
              <a:t>Steering Robot</a:t>
            </a:r>
            <a:r>
              <a:rPr lang="en-US" dirty="0"/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Connect the two </a:t>
            </a:r>
            <a:r>
              <a:rPr lang="en-US" b="1" dirty="0"/>
              <a:t>left motors </a:t>
            </a:r>
            <a:r>
              <a:rPr lang="en-US" dirty="0"/>
              <a:t>and then connect the wire to the Board.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Do the same for the </a:t>
            </a:r>
            <a:r>
              <a:rPr lang="en-US" b="1" dirty="0"/>
              <a:t>right motors</a:t>
            </a:r>
            <a:r>
              <a:rPr lang="en-US" dirty="0"/>
              <a:t>.</a:t>
            </a:r>
            <a:endParaRPr lang="en-IN" dirty="0"/>
          </a:p>
          <a:p>
            <a:pPr>
              <a:lnSpc>
                <a:spcPct val="150000"/>
              </a:lnSpc>
            </a:pP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Motor Connection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8194" name="Picture 2" descr="https://ai.thestempedia.com/wp-content/uploads/2022/04/Wire-Jun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071" y="1403350"/>
            <a:ext cx="3933208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i.thestempedia.com/wp-content/uploads/2021/12/Quarky-Four-Wheel-Wi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150" y="4269530"/>
            <a:ext cx="5861050" cy="54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1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robot is ready.</a:t>
            </a:r>
          </a:p>
        </p:txBody>
      </p:sp>
      <p:pic>
        <p:nvPicPr>
          <p:cNvPr id="9218" name="Picture 2" descr="https://ai.thestempedia.com/wp-content/uploads/2021/12/Four-Wheel-Drive-Rob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21" y="1981866"/>
            <a:ext cx="9809984" cy="73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0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Understanding Four Wheel Drive Robot</a:t>
            </a:r>
            <a:endParaRPr lang="en-I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6806863" y="9083675"/>
            <a:ext cx="1481137" cy="539750"/>
          </a:xfrm>
        </p:spPr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6532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52500" y="1733550"/>
            <a:ext cx="7456982" cy="803560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The Four Wheel Drive Robot has two controls – </a:t>
            </a:r>
            <a:r>
              <a:rPr lang="en-US" b="1" dirty="0"/>
              <a:t>Left Motor and Right Motor</a:t>
            </a:r>
            <a:r>
              <a:rPr lang="en-US" dirty="0"/>
              <a:t>.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b="1" dirty="0"/>
              <a:t>Since both the motors on either side are connected, they both move in a similar way.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Also, each motor has two parameters:</a:t>
            </a:r>
          </a:p>
          <a:p>
            <a:pPr marL="1257300" lvl="1" indent="-571500">
              <a:buFont typeface="+mj-lt"/>
              <a:buAutoNum type="romanLcPeriod"/>
            </a:pPr>
            <a:r>
              <a:rPr lang="en-US" sz="3600" b="1" dirty="0">
                <a:latin typeface="Calibri" panose="020F0502020204030204" pitchFamily="34" charset="0"/>
              </a:rPr>
              <a:t>Direction</a:t>
            </a:r>
            <a:r>
              <a:rPr lang="en-US" sz="3600" dirty="0">
                <a:latin typeface="Calibri" panose="020F0502020204030204" pitchFamily="34" charset="0"/>
              </a:rPr>
              <a:t> – Forward or Backward.</a:t>
            </a:r>
          </a:p>
          <a:p>
            <a:pPr marL="1257300" lvl="1" indent="-571500">
              <a:buFont typeface="+mj-lt"/>
              <a:buAutoNum type="romanLcPeriod"/>
            </a:pPr>
            <a:r>
              <a:rPr lang="en-US" sz="3600" b="1" dirty="0">
                <a:latin typeface="Calibri" panose="020F0502020204030204" pitchFamily="34" charset="0"/>
              </a:rPr>
              <a:t>Speed</a:t>
            </a:r>
            <a:r>
              <a:rPr lang="en-US" sz="3600" dirty="0">
                <a:latin typeface="Calibri" panose="020F0502020204030204" pitchFamily="34" charset="0"/>
              </a:rPr>
              <a:t> – 0 to 100.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Motor Controls</a:t>
            </a:r>
          </a:p>
        </p:txBody>
      </p:sp>
      <p:pic>
        <p:nvPicPr>
          <p:cNvPr id="10242" name="Picture 2" descr="https://ai.thestempedia.com/wp-content/uploads/2021/12/Motor-Contro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5" y="3563017"/>
            <a:ext cx="7769225" cy="43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2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11500" dirty="0"/>
              <a:t>Robot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1369738"/>
      </p:ext>
    </p:extLst>
  </p:cSld>
  <p:clrMapOvr>
    <a:masterClrMapping/>
  </p:clrMapOvr>
</p:sld>
</file>

<file path=ppt/theme/theme1.xml><?xml version="1.0" encoding="utf-8"?>
<a:theme xmlns:a="http://schemas.openxmlformats.org/drawingml/2006/main" name="STEMpedia Powerpoint Theme for School Lectures Classes 6,7,8 R2">
  <a:themeElements>
    <a:clrScheme name="Custom 3">
      <a:dk1>
        <a:srgbClr val="000000"/>
      </a:dk1>
      <a:lt1>
        <a:sysClr val="window" lastClr="FFFFFF"/>
      </a:lt1>
      <a:dk2>
        <a:srgbClr val="595959"/>
      </a:dk2>
      <a:lt2>
        <a:srgbClr val="E7E6E6"/>
      </a:lt2>
      <a:accent1>
        <a:srgbClr val="DAA77D"/>
      </a:accent1>
      <a:accent2>
        <a:srgbClr val="595959"/>
      </a:accent2>
      <a:accent3>
        <a:srgbClr val="95CEE0"/>
      </a:accent3>
      <a:accent4>
        <a:srgbClr val="FFC000"/>
      </a:accent4>
      <a:accent5>
        <a:srgbClr val="6666FF"/>
      </a:accent5>
      <a:accent6>
        <a:srgbClr val="70AD47"/>
      </a:accent6>
      <a:hlink>
        <a:srgbClr val="0563C1"/>
      </a:hlink>
      <a:folHlink>
        <a:srgbClr val="954F72"/>
      </a:folHlink>
    </a:clrScheme>
    <a:fontScheme name="Stempdia | Fonts for Classroom Lectures">
      <a:majorFont>
        <a:latin typeface="Arial Rounded MT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Mpedia Powerpoint Theme for School Lectures Classes 6,7,8 R2" id="{8C08ED98-2561-4755-8A3F-C9201EA12929}" vid="{472C7D6E-8D14-450F-AFB9-81146B70ED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STEMpedia Powerpoint Theme for School Lectures Classes 6,7,8 R2</Template>
  <TotalTime>132</TotalTime>
  <Words>347</Words>
  <Application>Microsoft Office PowerPoint</Application>
  <PresentationFormat>Custom</PresentationFormat>
  <Paragraphs>61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Wingdings</vt:lpstr>
      <vt:lpstr>Arial Black</vt:lpstr>
      <vt:lpstr>Calibri</vt:lpstr>
      <vt:lpstr>Arial Rounded MT Bold</vt:lpstr>
      <vt:lpstr>STEMpedia Powerpoint Theme for School Lectures Classes 6,7,8 R2</vt:lpstr>
      <vt:lpstr>Four Wheel Drive Robot</vt:lpstr>
      <vt:lpstr>Session Outline</vt:lpstr>
      <vt:lpstr>Assembling the Robot</vt:lpstr>
      <vt:lpstr>Continue..</vt:lpstr>
      <vt:lpstr>Motor Connection</vt:lpstr>
      <vt:lpstr>Our robot is ready.</vt:lpstr>
      <vt:lpstr>Understanding Four Wheel Drive Robot</vt:lpstr>
      <vt:lpstr>Motor Controls</vt:lpstr>
      <vt:lpstr>Robot Motion</vt:lpstr>
      <vt:lpstr>1. Forward</vt:lpstr>
      <vt:lpstr>2. Left Right Motion</vt:lpstr>
      <vt:lpstr>3. Backward Motion</vt:lpstr>
      <vt:lpstr>Let’s Code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Wheel Drive Robot</dc:title>
  <dc:creator>Roopashree Obalesh</dc:creator>
  <cp:lastModifiedBy>Siddhant Pathak</cp:lastModifiedBy>
  <cp:revision>13</cp:revision>
  <dcterms:created xsi:type="dcterms:W3CDTF">2022-04-28T16:14:06Z</dcterms:created>
  <dcterms:modified xsi:type="dcterms:W3CDTF">2022-06-27T12:17:16Z</dcterms:modified>
</cp:coreProperties>
</file>