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29" y="5586987"/>
            <a:ext cx="4995804" cy="4700013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31" y="5855066"/>
            <a:ext cx="1138367" cy="1138367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7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3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3"/>
            <a:ext cx="8884587" cy="1688075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79" y="985046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1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3" y="4490856"/>
            <a:ext cx="10817250" cy="3150915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1D92C299-D513-444C-AE20-8226B21AC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3"/>
            <a:ext cx="7257494" cy="7398983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3" y="8419881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5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5" y="-1336359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59" y="4189842"/>
            <a:ext cx="5730863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4" y="2343149"/>
            <a:ext cx="2857526" cy="23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5" y="9720021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89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7"/>
            <a:ext cx="15390420" cy="98755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1D92C299-D513-444C-AE20-8226B21AC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7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31" y="5855066"/>
            <a:ext cx="1138367" cy="1138367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7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3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5999" y="7698533"/>
            <a:ext cx="9586910" cy="1688075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79" y="985046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1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4" y="4490855"/>
            <a:ext cx="9586910" cy="3150917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6" y="4490855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1D92C299-D513-444C-AE20-8226B21AC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31" y="4834906"/>
            <a:ext cx="1138367" cy="1138367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5999" y="7690144"/>
            <a:ext cx="14509103" cy="1688075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7" y="2133010"/>
            <a:ext cx="1669427" cy="1669427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3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3" y="4809149"/>
            <a:ext cx="14509098" cy="2832623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5" y="-1323863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1D92C299-D513-444C-AE20-8226B21AC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31" y="4834906"/>
            <a:ext cx="1138367" cy="1138367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2" y="4633715"/>
            <a:ext cx="14509098" cy="3862367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1" y="838648"/>
            <a:ext cx="1669427" cy="1669427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3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3" y="-1323863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8" y="6531551"/>
            <a:ext cx="2900363" cy="37554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3456992"/>
            <a:ext cx="14509098" cy="1176723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1D92C299-D513-444C-AE20-8226B21AC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299" cy="8181975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2" y="1562100"/>
            <a:ext cx="7372350" cy="8181975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89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1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1D92C299-D513-444C-AE20-8226B21AC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1"/>
            <a:ext cx="15621000" cy="8226101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89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1" y="231077"/>
            <a:ext cx="15439830" cy="960551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1D92C299-D513-444C-AE20-8226B21AC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1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5" y="3800434"/>
            <a:ext cx="3792407" cy="3792407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69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6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8" y="1443771"/>
            <a:ext cx="9041663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9" y="3623805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lang="en-US" dirty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5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5" y="2633665"/>
            <a:ext cx="1244303" cy="124430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1" y="2266233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1D92C299-D513-444C-AE20-8226B21AC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89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1" y="447872"/>
            <a:ext cx="14530601" cy="923729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6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1" y="1665514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3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3" y="4806312"/>
            <a:ext cx="2834172" cy="67437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3" y="4794885"/>
            <a:ext cx="2834175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6" y="9037374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402322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1" y="447872"/>
            <a:ext cx="14555483" cy="923729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62040"/>
            <a:ext cx="7612728" cy="7443860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1" y="1651519"/>
            <a:ext cx="8241380" cy="8187611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3" y="4806312"/>
            <a:ext cx="2834172" cy="6743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3" y="4794885"/>
            <a:ext cx="2834175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1D92C299-D513-444C-AE20-8226B21AC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7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570085"/>
            <a:ext cx="15439830" cy="724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025963" y="467647"/>
            <a:ext cx="1904700" cy="734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04876" y="1243246"/>
            <a:ext cx="603557" cy="780050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1D92C299-D513-444C-AE20-8226B21AC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1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5" r:id="rId2"/>
    <p:sldLayoutId id="2147483672" r:id="rId3"/>
    <p:sldLayoutId id="2147483673" r:id="rId4"/>
    <p:sldLayoutId id="2147483667" r:id="rId5"/>
    <p:sldLayoutId id="2147483671" r:id="rId6"/>
    <p:sldLayoutId id="2147483660" r:id="rId7"/>
    <p:sldLayoutId id="2147483666" r:id="rId8"/>
    <p:sldLayoutId id="2147483674" r:id="rId9"/>
    <p:sldLayoutId id="2147483661" r:id="rId10"/>
    <p:sldLayoutId id="2147483665" r:id="rId11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ai.thestempedia.com/wp-content/uploads/2022/02/Gliding-Tobi-towards-mouse-direction.gif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ai.thestempedia.com/wp-content/uploads/2022/02/Moving-tobi-to-random-position.gif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27F27EB-E226-2B27-5A15-FD4B26C52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Session 4</a:t>
            </a:r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9F1820-DAAF-D144-DE6E-3F9A0C7D75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Working with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14485-CA83-1B6E-FFFA-B2F1D00BA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2C299-D513-444C-AE20-8226B21AC09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1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A9C3-8233-F899-FDFA-A0F0FB2D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Final Output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561BF-EEF1-C819-42F1-3CB1D4BED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5971" y="1651520"/>
            <a:ext cx="10662970" cy="125304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Click the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flag when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done and press the mouse.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9C445-671C-1F0A-D1A9-06968751C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2C299-D513-444C-AE20-8226B21AC09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 descr="Gliding Tobi towards mouse direction">
            <a:hlinkClick r:id="rId2"/>
            <a:extLst>
              <a:ext uri="{FF2B5EF4-FFF2-40B4-BE49-F238E27FC236}">
                <a16:creationId xmlns:a16="http://schemas.microsoft.com/office/drawing/2014/main" id="{F2EC1620-FFDC-68C5-7548-3131508E69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77" y="2588226"/>
            <a:ext cx="8249447" cy="67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9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9976B-37C3-C8E9-3AE0-5637098C92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6810038" y="8978900"/>
            <a:ext cx="1477962" cy="536575"/>
          </a:xfrm>
        </p:spPr>
        <p:txBody>
          <a:bodyPr/>
          <a:lstStyle/>
          <a:p>
            <a:fld id="{1D92C299-D513-444C-AE20-8226B21AC09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0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C38BC3-6869-03FA-DC03-38F0C871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629" y="2618815"/>
            <a:ext cx="14982265" cy="797248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</a:rPr>
              <a:t>Life is full of conditions: </a:t>
            </a:r>
            <a:r>
              <a:rPr lang="en-US" i="0" dirty="0">
                <a:solidFill>
                  <a:schemeClr val="bg2">
                    <a:lumMod val="10000"/>
                  </a:schemeClr>
                </a:solidFill>
                <a:effectLst/>
              </a:rPr>
              <a:t>A conditional statement is represented in the form of “</a:t>
            </a:r>
            <a:r>
              <a:rPr lang="en-US" b="1" i="0" dirty="0">
                <a:solidFill>
                  <a:schemeClr val="bg2">
                    <a:lumMod val="10000"/>
                  </a:schemeClr>
                </a:solidFill>
                <a:effectLst/>
              </a:rPr>
              <a:t>if…then</a:t>
            </a:r>
            <a:r>
              <a:rPr lang="en-US" i="0" dirty="0">
                <a:solidFill>
                  <a:schemeClr val="bg2">
                    <a:lumMod val="10000"/>
                  </a:schemeClr>
                </a:solidFill>
                <a:effectLst/>
              </a:rPr>
              <a:t>” and </a:t>
            </a:r>
            <a:r>
              <a:rPr lang="en-US" b="1" i="0" dirty="0">
                <a:solidFill>
                  <a:schemeClr val="bg2">
                    <a:lumMod val="10000"/>
                  </a:schemeClr>
                </a:solidFill>
                <a:effectLst/>
              </a:rPr>
              <a:t>“if…then…else”</a:t>
            </a:r>
            <a:r>
              <a:rPr lang="en-US" i="0" dirty="0">
                <a:solidFill>
                  <a:schemeClr val="bg2">
                    <a:lumMod val="10000"/>
                  </a:schemeClr>
                </a:solidFill>
                <a:effectLst/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</a:rPr>
              <a:t>These statements </a:t>
            </a:r>
            <a:r>
              <a:rPr lang="en-US" b="1" i="0" dirty="0">
                <a:solidFill>
                  <a:schemeClr val="bg2">
                    <a:lumMod val="10000"/>
                  </a:schemeClr>
                </a:solidFill>
                <a:effectLst/>
              </a:rPr>
              <a:t>allow the program </a:t>
            </a: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</a:rPr>
              <a:t>to </a:t>
            </a:r>
            <a:r>
              <a:rPr lang="en-US" b="1" i="0" dirty="0">
                <a:solidFill>
                  <a:schemeClr val="bg2">
                    <a:lumMod val="10000"/>
                  </a:schemeClr>
                </a:solidFill>
                <a:effectLst/>
              </a:rPr>
              <a:t>check the conditions </a:t>
            </a: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</a:rPr>
              <a:t>by </a:t>
            </a:r>
            <a:r>
              <a:rPr lang="en-US" b="1" i="0" dirty="0">
                <a:solidFill>
                  <a:schemeClr val="bg2">
                    <a:lumMod val="10000"/>
                  </a:schemeClr>
                </a:solidFill>
                <a:effectLst/>
              </a:rPr>
              <a:t>testing a variable</a:t>
            </a: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</a:rPr>
              <a:t> against a value and act accordingly.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</a:rPr>
              <a:t>A program that has </a:t>
            </a:r>
            <a:r>
              <a:rPr lang="en-US" b="1" i="0" dirty="0">
                <a:solidFill>
                  <a:schemeClr val="bg2">
                    <a:lumMod val="10000"/>
                  </a:schemeClr>
                </a:solidFill>
                <a:effectLst/>
              </a:rPr>
              <a:t>conditional statements </a:t>
            </a: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</a:rPr>
              <a:t>is called a </a:t>
            </a:r>
            <a:r>
              <a:rPr lang="en-US" b="1" i="0" dirty="0">
                <a:solidFill>
                  <a:schemeClr val="bg2">
                    <a:lumMod val="10000"/>
                  </a:schemeClr>
                </a:solidFill>
                <a:effectLst/>
              </a:rPr>
              <a:t>Conditional Program</a:t>
            </a: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</a:rPr>
              <a:t>, and the process is known as Conditional Programming.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02A8DE-698D-8376-1CD8-276EE939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Condition?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11D94-6EF3-6347-204C-F4B89EA17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2C299-D513-444C-AE20-8226B21AC09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9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36E67F-5C9D-9729-FDDE-3E1E862D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if () then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block will check whether the specified condition is true or not. 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If it is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true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the blocks inside it will run, and then the script involved will continue.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If the condition is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false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the code inside the block will be ignored and the script will move on. The condition is checked only once.</a:t>
            </a:r>
          </a:p>
          <a:p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76194E-14B1-9126-F0AC-3830627C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if () then Block: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7D9D8-17AE-4978-5DDA-91B53D24B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2C299-D513-444C-AE20-8226B21AC09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766DA5-F6C0-2193-76DD-D4C0632C3B5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10894304" y="3339523"/>
            <a:ext cx="3606608" cy="26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9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3D0D84-8477-15BF-BBED-CAFA586D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If () Then Block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1D6B1B3-0755-5E97-8E0C-894E1BA33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We're going to make a script that will make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Tobi glide to a random position on the Stage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whenever we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press the space key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9ABBD-AA60-189D-EAC2-7EC9C7216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2C299-D513-444C-AE20-8226B21AC09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4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1B502-D8F2-253E-1FB4-7DB195075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2C299-D513-444C-AE20-8226B21AC09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57F39C-CCF0-3720-EEA0-2FD5FA70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7694" y="2433918"/>
            <a:ext cx="5568766" cy="447787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2DD22D1-5A67-DDD6-9BFC-589C9113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417A3-44AC-E07F-BED9-99BAB3194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Add an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if () then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block.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Place a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key () pressed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? block in the space of the if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Place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glide to () seconds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blocks under the if arm.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Place a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forever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block around the if () then block.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Add a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when flag clicked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block above to complete the script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540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A911-E89D-608A-CE97-DD1FA025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Final Output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8FC4B-9F20-7DA4-DCB5-C61D07558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5970" y="1651519"/>
            <a:ext cx="10649523" cy="121270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Click the flag when done and press the space key.</a:t>
            </a:r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84E6B-6863-36DC-7BCD-D04052B74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2C299-D513-444C-AE20-8226B21AC09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 descr="Moving tobi to random position">
            <a:hlinkClick r:id="rId2"/>
            <a:extLst>
              <a:ext uri="{FF2B5EF4-FFF2-40B4-BE49-F238E27FC236}">
                <a16:creationId xmlns:a16="http://schemas.microsoft.com/office/drawing/2014/main" id="{EBBA3D53-8D56-3D7E-21C2-BB364AD334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65" y="2730824"/>
            <a:ext cx="8052882" cy="65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8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D129BF-97B2-F532-DCBA-C4CA16840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if () then else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block will check whether the specified condition is true or not.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If the condition is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true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the code held inside the first C (below the if arm) will run. Then, the script will continue.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If the condition is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false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the code inside the second C (below the else arm) will run. (unlike the if () then block).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0E2DEB-05AD-E631-5D6A-D745FECF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If () then Else Block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4B519-EC40-B980-CA19-E9F9CB983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2C299-D513-444C-AE20-8226B21AC09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C1EFBC-132F-9461-CFDF-5E6FD0F7F04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10680919" y="2420471"/>
            <a:ext cx="3693987" cy="37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5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214F44-8905-1F24-CA10-7F02A339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If () then Else Block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831FB-EEB9-84EF-65FB-5BAE81237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We're going to make a script that will make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Tobi move towards the mouse cursor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whenever we click it.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When we're not clicking it, he should go back to his default position in the center.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1B2B0-DB64-3878-ECB5-EC918BA36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2C299-D513-444C-AE20-8226B21AC09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763C80-3428-C174-9CAF-83FFB375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493DA4-143A-78B8-1074-E243DBFED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Add an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if-else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block and place a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mouse-down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? block in the space of the if arm.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If it is true, Tobi should glide towards the mouse. Therefore, add a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glide () secs to x: () y: ()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block and place mouse x and mouse y in their respective white spaces.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If the condition is false, it will stay at the center. Thus, place another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glide () secs to x: () y: ()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block and write set x and y value to 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Add a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forever block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to run the script continuously.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Add a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when flag clicked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block to run the script.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FE5F-3DEF-94FC-01F4-291FE2FBE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2C299-D513-444C-AE20-8226B21AC09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E69D8A5-37BA-0793-28C6-371970BE7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4608" y="2164976"/>
            <a:ext cx="6215395" cy="51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7909"/>
      </p:ext>
    </p:extLst>
  </p:cSld>
  <p:clrMapOvr>
    <a:masterClrMapping/>
  </p:clrMapOvr>
</p:sld>
</file>

<file path=ppt/theme/theme1.xml><?xml version="1.0" encoding="utf-8"?>
<a:theme xmlns:a="http://schemas.openxmlformats.org/drawingml/2006/main" name="20220617 STEMpedia Template for School Lectures - Classes 3,4,5 R7">
  <a:themeElements>
    <a:clrScheme name="Custom 4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617 STEMpedia Template for School Lectures - Classes 3,4,5 R7" id="{1E5362DE-59C1-4F8F-9EEF-8C2839ECF346}" vid="{15C6BFAB-AC30-4261-8B7C-34147A648C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STEMpedia Template for School Lectures - Classes 3,4,5 R7</Template>
  <TotalTime>27</TotalTime>
  <Words>507</Words>
  <Application>Microsoft Office PowerPoint</Application>
  <PresentationFormat>Custom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Rounded MT Bold</vt:lpstr>
      <vt:lpstr>Calibri</vt:lpstr>
      <vt:lpstr>Wingdings</vt:lpstr>
      <vt:lpstr>20220617 STEMpedia Template for School Lectures - Classes 3,4,5 R7</vt:lpstr>
      <vt:lpstr>Working with Conditions</vt:lpstr>
      <vt:lpstr>What is Condition?</vt:lpstr>
      <vt:lpstr>if () then Block:</vt:lpstr>
      <vt:lpstr>If () Then Block</vt:lpstr>
      <vt:lpstr>PowerPoint Presentation</vt:lpstr>
      <vt:lpstr>Final Output</vt:lpstr>
      <vt:lpstr>If () then Else Block</vt:lpstr>
      <vt:lpstr>If () then Else Block</vt:lpstr>
      <vt:lpstr>PowerPoint Presentation</vt:lpstr>
      <vt:lpstr>Final Output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Conditions</dc:title>
  <dc:creator>Pooja Vaishnav</dc:creator>
  <cp:lastModifiedBy>Pooja Vaishnav</cp:lastModifiedBy>
  <cp:revision>3</cp:revision>
  <dcterms:created xsi:type="dcterms:W3CDTF">2022-06-18T10:24:55Z</dcterms:created>
  <dcterms:modified xsi:type="dcterms:W3CDTF">2022-06-19T16:58:55Z</dcterms:modified>
</cp:coreProperties>
</file>