
<file path=[Content_Types].xml><?xml version="1.0" encoding="utf-8"?>
<Types xmlns="http://schemas.openxmlformats.org/package/2006/content-types">
  <Default Extension="fntdata" ContentType="application/x-fontdata"/>
  <Default Extension="gif" ContentType="image/gif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56" r:id="rId1"/>
  </p:sldMasterIdLst>
  <p:notesMasterIdLst>
    <p:notesMasterId r:id="rId12"/>
  </p:notesMasterIdLst>
  <p:sldIdLst>
    <p:sldId id="256" r:id="rId2"/>
    <p:sldId id="257" r:id="rId3"/>
    <p:sldId id="284" r:id="rId4"/>
    <p:sldId id="258" r:id="rId5"/>
    <p:sldId id="259" r:id="rId6"/>
    <p:sldId id="260" r:id="rId7"/>
    <p:sldId id="261" r:id="rId8"/>
    <p:sldId id="262" r:id="rId9"/>
    <p:sldId id="263" r:id="rId10"/>
    <p:sldId id="264" r:id="rId11"/>
  </p:sldIdLst>
  <p:sldSz cx="9144000" cy="5143500" type="screen16x9"/>
  <p:notesSz cx="6858000" cy="9144000"/>
  <p:embeddedFontLst>
    <p:embeddedFont>
      <p:font typeface="Arial Black" panose="020B0A04020102020204" pitchFamily="34" charset="0"/>
      <p:bold r:id="rId13"/>
    </p:embeddedFont>
    <p:embeddedFont>
      <p:font typeface="Arial Rounded MT Bold" panose="020F0704030504030204" pitchFamily="34" charset="0"/>
      <p:regular r:id="rId14"/>
    </p:embeddedFont>
    <p:embeddedFont>
      <p:font typeface="Calibri" panose="020F0502020204030204" pitchFamily="34" charset="0"/>
      <p:regular r:id="rId15"/>
      <p:bold r:id="rId16"/>
      <p:italic r:id="rId17"/>
      <p:boldItalic r:id="rId18"/>
    </p:embeddedFont>
    <p:embeddedFont>
      <p:font typeface="Sniglet" panose="04070505030100020000" pitchFamily="82" charset="0"/>
      <p:regular r:id="rId19"/>
      <p:bold r:id="rId20"/>
    </p:embeddedFont>
  </p:embeddedFontLst>
  <p:defaultTextStyle>
    <a:defPPr>
      <a:defRPr lang="en-US"/>
    </a:defPPr>
    <a:lvl1pPr marL="0" algn="l" defTabSz="1828800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1pPr>
    <a:lvl2pPr marL="914400" algn="l" defTabSz="1828800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2pPr>
    <a:lvl3pPr marL="1828800" algn="l" defTabSz="1828800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3pPr>
    <a:lvl4pPr marL="2743200" algn="l" defTabSz="1828800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4pPr>
    <a:lvl5pPr marL="3657600" algn="l" defTabSz="1828800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5pPr>
    <a:lvl6pPr marL="4572000" algn="l" defTabSz="1828800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6pPr>
    <a:lvl7pPr marL="5486400" algn="l" defTabSz="1828800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7pPr>
    <a:lvl8pPr marL="6400800" algn="l" defTabSz="1828800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8pPr>
    <a:lvl9pPr marL="7315200" algn="l" defTabSz="1828800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22" roundtripDataSignature="AMtx7miaIOKLL/6Y44dVXlnSEcAQ3Z9qF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94687"/>
  </p:normalViewPr>
  <p:slideViewPr>
    <p:cSldViewPr snapToGrid="0">
      <p:cViewPr varScale="1">
        <p:scale>
          <a:sx n="104" d="100"/>
          <a:sy n="104" d="100"/>
        </p:scale>
        <p:origin x="778" y="7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1.fntdata"/><Relationship Id="rId18" Type="http://schemas.openxmlformats.org/officeDocument/2006/relationships/font" Target="fonts/font6.fntdata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font" Target="fonts/font5.fntdata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font" Target="fonts/font4.fntdata"/><Relationship Id="rId20" Type="http://schemas.openxmlformats.org/officeDocument/2006/relationships/font" Target="fonts/font8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font" Target="fonts/font3.fntdata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font" Target="fonts/font7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2.fntdata"/><Relationship Id="rId22" Type="http://customschemas.google.com/relationships/presentationmetadata" Target="meta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39" name="Google Shape;239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b="0" i="0" u="sng">
              <a:solidFill>
                <a:srgbClr val="92D050"/>
              </a:solidFill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p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44" name="Google Shape;244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Google Shape;251;p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52" name="Google Shape;252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Google Shape;260;p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61" name="Google Shape;261;p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Google Shape;270;p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71" name="Google Shape;271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Google Shape;281;p3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82" name="Google Shape;282;p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Google Shape;289;p3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90" name="Google Shape;290;p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" name="Google Shape;297;p3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98" name="Google Shape;298;p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" name="Google Shape;306;p3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07" name="Google Shape;307;p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4.svg"/><Relationship Id="rId5" Type="http://schemas.openxmlformats.org/officeDocument/2006/relationships/image" Target="../media/image13.png"/><Relationship Id="rId4" Type="http://schemas.openxmlformats.org/officeDocument/2006/relationships/image" Target="../media/image2.svg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Graphic 13">
            <a:extLst>
              <a:ext uri="{FF2B5EF4-FFF2-40B4-BE49-F238E27FC236}">
                <a16:creationId xmlns:a16="http://schemas.microsoft.com/office/drawing/2014/main" id="{F35938E0-C945-4060-9112-96B59E1FD19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b="31793"/>
          <a:stretch/>
        </p:blipFill>
        <p:spPr>
          <a:xfrm>
            <a:off x="5912315" y="2793494"/>
            <a:ext cx="2497902" cy="2350007"/>
          </a:xfrm>
          <a:prstGeom prst="rect">
            <a:avLst/>
          </a:prstGeom>
        </p:spPr>
      </p:pic>
      <p:sp>
        <p:nvSpPr>
          <p:cNvPr id="37" name="Chord 36">
            <a:extLst>
              <a:ext uri="{FF2B5EF4-FFF2-40B4-BE49-F238E27FC236}">
                <a16:creationId xmlns:a16="http://schemas.microsoft.com/office/drawing/2014/main" id="{45021EFC-ECC8-4468-BF18-06AE5A1906EF}"/>
              </a:ext>
            </a:extLst>
          </p:cNvPr>
          <p:cNvSpPr/>
          <p:nvPr/>
        </p:nvSpPr>
        <p:spPr>
          <a:xfrm rot="5400000">
            <a:off x="-176215" y="2927534"/>
            <a:ext cx="569183" cy="569183"/>
          </a:xfrm>
          <a:prstGeom prst="chord">
            <a:avLst>
              <a:gd name="adj1" fmla="val 9388273"/>
              <a:gd name="adj2" fmla="val 1386489"/>
            </a:avLst>
          </a:prstGeom>
          <a:solidFill>
            <a:srgbClr val="BCA9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38" name="Oval 37">
            <a:extLst>
              <a:ext uri="{FF2B5EF4-FFF2-40B4-BE49-F238E27FC236}">
                <a16:creationId xmlns:a16="http://schemas.microsoft.com/office/drawing/2014/main" id="{8EB9A7B7-7524-41DD-B2FF-5EAA79E402B4}"/>
              </a:ext>
            </a:extLst>
          </p:cNvPr>
          <p:cNvSpPr/>
          <p:nvPr/>
        </p:nvSpPr>
        <p:spPr>
          <a:xfrm>
            <a:off x="5467200" y="877433"/>
            <a:ext cx="699516" cy="699516"/>
          </a:xfrm>
          <a:prstGeom prst="ellipse">
            <a:avLst/>
          </a:prstGeom>
          <a:solidFill>
            <a:srgbClr val="B3EFE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48" name="Chord 47">
            <a:extLst>
              <a:ext uri="{FF2B5EF4-FFF2-40B4-BE49-F238E27FC236}">
                <a16:creationId xmlns:a16="http://schemas.microsoft.com/office/drawing/2014/main" id="{8E7F28DC-9F5B-49D9-8B75-711EBBEC22B0}"/>
              </a:ext>
            </a:extLst>
          </p:cNvPr>
          <p:cNvSpPr/>
          <p:nvPr/>
        </p:nvSpPr>
        <p:spPr>
          <a:xfrm>
            <a:off x="215417" y="-608766"/>
            <a:ext cx="1796796" cy="1796796"/>
          </a:xfrm>
          <a:prstGeom prst="chord">
            <a:avLst>
              <a:gd name="adj1" fmla="val 20472163"/>
              <a:gd name="adj2" fmla="val 11932262"/>
            </a:avLst>
          </a:prstGeom>
          <a:solidFill>
            <a:srgbClr val="93E2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F7FB0C0-9563-4AEF-B76C-80B088FC78FD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143000" y="3849268"/>
            <a:ext cx="4442294" cy="844037"/>
          </a:xfrm>
        </p:spPr>
        <p:txBody>
          <a:bodyPr>
            <a:normAutofit/>
          </a:bodyPr>
          <a:lstStyle>
            <a:lvl1pPr marL="0" marR="0" indent="0" algn="just" defTabSz="6858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250" b="1" baseline="0">
                <a:solidFill>
                  <a:srgbClr val="3C78D8"/>
                </a:solidFill>
                <a:latin typeface="Calibri" panose="020F0502020204030204" pitchFamily="34" charset="0"/>
                <a:ea typeface="Roboto Condensed" panose="02000000000000000000" pitchFamily="2" charset="0"/>
                <a:cs typeface="Calibri" panose="020F0502020204030204" pitchFamily="34" charset="0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/>
              <a:t>&lt;Chapter Description&gt;</a:t>
            </a:r>
          </a:p>
          <a:p>
            <a:endParaRPr lang="en-US" dirty="0"/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4EA7309D-9D9F-4CD2-9CE4-26A67086741A}"/>
              </a:ext>
            </a:extLst>
          </p:cNvPr>
          <p:cNvSpPr/>
          <p:nvPr/>
        </p:nvSpPr>
        <p:spPr>
          <a:xfrm>
            <a:off x="5082291" y="492524"/>
            <a:ext cx="1469337" cy="1469337"/>
          </a:xfrm>
          <a:prstGeom prst="ellipse">
            <a:avLst/>
          </a:prstGeom>
          <a:noFill/>
          <a:ln w="339725">
            <a:solidFill>
              <a:srgbClr val="B3EFE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id="{1C3F791C-9BCC-4953-9EBE-B11AD5694AC4}"/>
              </a:ext>
            </a:extLst>
          </p:cNvPr>
          <p:cNvSpPr/>
          <p:nvPr/>
        </p:nvSpPr>
        <p:spPr>
          <a:xfrm>
            <a:off x="2153463" y="289632"/>
            <a:ext cx="438912" cy="438912"/>
          </a:xfrm>
          <a:prstGeom prst="ellipse">
            <a:avLst/>
          </a:prstGeom>
          <a:solidFill>
            <a:srgbClr val="93E2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33" name="Oval 32">
            <a:extLst>
              <a:ext uri="{FF2B5EF4-FFF2-40B4-BE49-F238E27FC236}">
                <a16:creationId xmlns:a16="http://schemas.microsoft.com/office/drawing/2014/main" id="{E79732D9-D68A-4872-897C-D3536870383C}"/>
              </a:ext>
            </a:extLst>
          </p:cNvPr>
          <p:cNvSpPr/>
          <p:nvPr/>
        </p:nvSpPr>
        <p:spPr>
          <a:xfrm>
            <a:off x="1834400" y="908118"/>
            <a:ext cx="699516" cy="699516"/>
          </a:xfrm>
          <a:prstGeom prst="ellipse">
            <a:avLst/>
          </a:prstGeom>
          <a:solidFill>
            <a:srgbClr val="93E2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EA2048D-7E31-4A21-8120-202217496999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143003" y="2245428"/>
            <a:ext cx="5408625" cy="1575458"/>
          </a:xfrm>
        </p:spPr>
        <p:txBody>
          <a:bodyPr anchor="b"/>
          <a:lstStyle>
            <a:lvl1pPr algn="l">
              <a:lnSpc>
                <a:spcPct val="85000"/>
              </a:lnSpc>
              <a:defRPr sz="4500" b="1" baseline="0">
                <a:solidFill>
                  <a:schemeClr val="tx2">
                    <a:lumMod val="75000"/>
                  </a:schemeClr>
                </a:solidFill>
                <a:latin typeface="Arial Rounded MT Bold" panose="020F0704030504030204" pitchFamily="34" charset="0"/>
              </a:defRPr>
            </a:lvl1pPr>
          </a:lstStyle>
          <a:p>
            <a:br>
              <a:rPr lang="en-US" dirty="0"/>
            </a:br>
            <a:r>
              <a:rPr lang="en-US" dirty="0"/>
              <a:t>&lt;Enter Chapter Name&gt;</a:t>
            </a:r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6EFE262C-9DDB-4BD0-B7F2-21061A76B15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482714" y="4489280"/>
            <a:ext cx="739451" cy="268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000" b="1">
                <a:solidFill>
                  <a:schemeClr val="accent3"/>
                </a:solidFill>
                <a:latin typeface="Arial Black" panose="020B0A04020102020204" pitchFamily="34" charset="0"/>
                <a:cs typeface="Calibri" panose="020F0502020204030204" pitchFamily="34" charset="0"/>
              </a:defRPr>
            </a:lvl1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27992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50"/>
                            </p:stCondLst>
                            <p:childTnLst>
                              <p:par>
                                <p:cTn id="10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6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42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58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74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90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2250"/>
                            </p:stCondLst>
                            <p:childTnLst>
                              <p:par>
                                <p:cTn id="10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 animBg="1"/>
      <p:bldP spid="38" grpId="0" animBg="1"/>
      <p:bldP spid="48" grpId="0" animBg="1"/>
      <p:bldP spid="3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" grpId="0" animBg="1"/>
      <p:bldP spid="32" grpId="0" animBg="1"/>
      <p:bldP spid="33" grpId="0" animBg="1"/>
      <p:bldP spid="2" grpId="0"/>
    </p:bldLst>
  </p:timing>
  <p:hf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HANKYOU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3B0BF1FA-5BC8-44FA-BA82-99C4F6B866C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8935" y="488693"/>
            <a:ext cx="3628747" cy="3699491"/>
          </a:xfrm>
          <a:prstGeom prst="rect">
            <a:avLst/>
          </a:prstGeom>
        </p:spPr>
      </p:pic>
      <p:sp>
        <p:nvSpPr>
          <p:cNvPr id="9" name="Chord 8">
            <a:extLst>
              <a:ext uri="{FF2B5EF4-FFF2-40B4-BE49-F238E27FC236}">
                <a16:creationId xmlns:a16="http://schemas.microsoft.com/office/drawing/2014/main" id="{7D496113-E5A6-4B98-9865-117F5A8320AD}"/>
              </a:ext>
            </a:extLst>
          </p:cNvPr>
          <p:cNvSpPr/>
          <p:nvPr/>
        </p:nvSpPr>
        <p:spPr>
          <a:xfrm rot="10800000">
            <a:off x="4925177" y="4209941"/>
            <a:ext cx="1138926" cy="1138926"/>
          </a:xfrm>
          <a:prstGeom prst="chord">
            <a:avLst>
              <a:gd name="adj1" fmla="val 19260618"/>
              <a:gd name="adj2" fmla="val 13152129"/>
            </a:avLst>
          </a:prstGeom>
          <a:solidFill>
            <a:srgbClr val="EAF9F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D5E262F6-2F86-47AA-8F83-1648B1AE8796}"/>
              </a:ext>
            </a:extLst>
          </p:cNvPr>
          <p:cNvSpPr/>
          <p:nvPr/>
        </p:nvSpPr>
        <p:spPr>
          <a:xfrm>
            <a:off x="4732565" y="991383"/>
            <a:ext cx="622504" cy="622504"/>
          </a:xfrm>
          <a:prstGeom prst="ellipse">
            <a:avLst/>
          </a:prstGeom>
          <a:solidFill>
            <a:srgbClr val="EAF9F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11" name="Chord 10">
            <a:extLst>
              <a:ext uri="{FF2B5EF4-FFF2-40B4-BE49-F238E27FC236}">
                <a16:creationId xmlns:a16="http://schemas.microsoft.com/office/drawing/2014/main" id="{FE6E48C3-E972-4DC6-94A0-9699F53AA5D3}"/>
              </a:ext>
            </a:extLst>
          </p:cNvPr>
          <p:cNvSpPr/>
          <p:nvPr/>
        </p:nvSpPr>
        <p:spPr>
          <a:xfrm rot="16200000">
            <a:off x="7212317" y="-668180"/>
            <a:ext cx="1824228" cy="1824228"/>
          </a:xfrm>
          <a:prstGeom prst="chord">
            <a:avLst>
              <a:gd name="adj1" fmla="val 4455094"/>
              <a:gd name="adj2" fmla="val 17135692"/>
            </a:avLst>
          </a:prstGeom>
          <a:solidFill>
            <a:srgbClr val="EAF9F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pic>
        <p:nvPicPr>
          <p:cNvPr id="12" name="Graphic 11">
            <a:extLst>
              <a:ext uri="{FF2B5EF4-FFF2-40B4-BE49-F238E27FC236}">
                <a16:creationId xmlns:a16="http://schemas.microsoft.com/office/drawing/2014/main" id="{54BE7A46-FCA0-4189-821B-D0DDBE7DFC8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970881" y="2094921"/>
            <a:ext cx="2865431" cy="1105560"/>
          </a:xfrm>
          <a:prstGeom prst="rect">
            <a:avLst/>
          </a:prstGeom>
        </p:spPr>
      </p:pic>
      <p:pic>
        <p:nvPicPr>
          <p:cNvPr id="13" name="Graphic 12">
            <a:extLst>
              <a:ext uri="{FF2B5EF4-FFF2-40B4-BE49-F238E27FC236}">
                <a16:creationId xmlns:a16="http://schemas.microsoft.com/office/drawing/2014/main" id="{C2189001-F309-4B9A-A9BA-2F57E800616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2388843" y="1171575"/>
            <a:ext cx="1428763" cy="11852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6420922"/>
      </p:ext>
    </p:extLst>
  </p:cSld>
  <p:clrMapOvr>
    <a:masterClrMapping/>
  </p:clrMapOvr>
  <p:hf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OR UNCERTAIN REQUIREM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hord 11">
            <a:extLst>
              <a:ext uri="{FF2B5EF4-FFF2-40B4-BE49-F238E27FC236}">
                <a16:creationId xmlns:a16="http://schemas.microsoft.com/office/drawing/2014/main" id="{CCB098EE-1C60-4777-BD6A-37250CB0CB42}"/>
              </a:ext>
            </a:extLst>
          </p:cNvPr>
          <p:cNvSpPr/>
          <p:nvPr/>
        </p:nvSpPr>
        <p:spPr>
          <a:xfrm rot="10800000">
            <a:off x="6697163" y="4860011"/>
            <a:ext cx="366954" cy="366954"/>
          </a:xfrm>
          <a:prstGeom prst="chord">
            <a:avLst>
              <a:gd name="adj1" fmla="val 19701383"/>
              <a:gd name="adj2" fmla="val 12714611"/>
            </a:avLst>
          </a:prstGeom>
          <a:solidFill>
            <a:srgbClr val="EAF9F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D87AE302-B1C6-4140-9463-227FA5015BC4}"/>
              </a:ext>
            </a:extLst>
          </p:cNvPr>
          <p:cNvSpPr/>
          <p:nvPr/>
        </p:nvSpPr>
        <p:spPr>
          <a:xfrm>
            <a:off x="7860209" y="1905145"/>
            <a:ext cx="622504" cy="622504"/>
          </a:xfrm>
          <a:prstGeom prst="ellipse">
            <a:avLst/>
          </a:prstGeom>
          <a:solidFill>
            <a:srgbClr val="EAF9F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4C567993-3478-474B-AD61-9C3CECCBFF29}"/>
              </a:ext>
            </a:extLst>
          </p:cNvPr>
          <p:cNvSpPr/>
          <p:nvPr/>
        </p:nvSpPr>
        <p:spPr>
          <a:xfrm>
            <a:off x="235745" y="115546"/>
            <a:ext cx="7658100" cy="493771"/>
          </a:xfrm>
          <a:prstGeom prst="roundRect">
            <a:avLst>
              <a:gd name="adj" fmla="val 50000"/>
            </a:avLst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B1CBF96-0D96-4415-968A-A6718C0C715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76250" y="115538"/>
            <a:ext cx="7218778" cy="493778"/>
          </a:xfrm>
        </p:spPr>
        <p:txBody>
          <a:bodyPr anchor="ctr"/>
          <a:lstStyle>
            <a:lvl1pPr>
              <a:defRPr/>
            </a:lvl1pPr>
          </a:lstStyle>
          <a:p>
            <a:r>
              <a:rPr lang="en-US" dirty="0"/>
              <a:t>&lt;Topic Name&gt;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06DE14B2-320F-4A83-B425-94E2E322773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482714" y="4489280"/>
            <a:ext cx="739451" cy="268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000" b="1">
                <a:solidFill>
                  <a:schemeClr val="accent3"/>
                </a:solidFill>
                <a:latin typeface="Arial Black" panose="020B0A04020102020204" pitchFamily="34" charset="0"/>
                <a:cs typeface="Calibri" panose="020F0502020204030204" pitchFamily="34" charset="0"/>
              </a:defRPr>
            </a:lvl1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9047977"/>
      </p:ext>
    </p:extLst>
  </p:cSld>
  <p:clrMapOvr>
    <a:masterClrMapping/>
  </p:clrMapOvr>
  <p:hf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2"/>
          <p:cNvSpPr txBox="1">
            <a:spLocks noGrp="1"/>
          </p:cNvSpPr>
          <p:nvPr>
            <p:ph type="ctrTitle"/>
          </p:nvPr>
        </p:nvSpPr>
        <p:spPr>
          <a:xfrm>
            <a:off x="1495500" y="1184301"/>
            <a:ext cx="6153000" cy="115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4800"/>
              <a:buNone/>
              <a:defRPr sz="4800" b="1">
                <a:solidFill>
                  <a:srgbClr val="1C4587"/>
                </a:solidFill>
              </a:defRPr>
            </a:lvl1pPr>
            <a:lvl2pPr lv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4800"/>
              <a:buNone/>
              <a:defRPr sz="4800" b="0">
                <a:solidFill>
                  <a:srgbClr val="1C4587"/>
                </a:solidFill>
              </a:defRPr>
            </a:lvl2pPr>
            <a:lvl3pPr lvl="2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4800"/>
              <a:buNone/>
              <a:defRPr sz="4800" b="0">
                <a:solidFill>
                  <a:srgbClr val="1C4587"/>
                </a:solidFill>
              </a:defRPr>
            </a:lvl3pPr>
            <a:lvl4pPr lvl="3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4800"/>
              <a:buNone/>
              <a:defRPr sz="4800" b="0">
                <a:solidFill>
                  <a:srgbClr val="1C4587"/>
                </a:solidFill>
              </a:defRPr>
            </a:lvl4pPr>
            <a:lvl5pPr lvl="4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4800"/>
              <a:buNone/>
              <a:defRPr sz="4800" b="0">
                <a:solidFill>
                  <a:srgbClr val="1C4587"/>
                </a:solidFill>
              </a:defRPr>
            </a:lvl5pPr>
            <a:lvl6pPr lvl="5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4800"/>
              <a:buNone/>
              <a:defRPr sz="4800" b="0">
                <a:solidFill>
                  <a:srgbClr val="1C4587"/>
                </a:solidFill>
              </a:defRPr>
            </a:lvl6pPr>
            <a:lvl7pPr lvl="6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4800"/>
              <a:buNone/>
              <a:defRPr sz="4800" b="0">
                <a:solidFill>
                  <a:srgbClr val="1C4587"/>
                </a:solidFill>
              </a:defRPr>
            </a:lvl7pPr>
            <a:lvl8pPr lvl="7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4800"/>
              <a:buNone/>
              <a:defRPr sz="4800" b="0">
                <a:solidFill>
                  <a:srgbClr val="1C4587"/>
                </a:solidFill>
              </a:defRPr>
            </a:lvl8pPr>
            <a:lvl9pPr lvl="8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4800"/>
              <a:buNone/>
              <a:defRPr sz="4800" b="0">
                <a:solidFill>
                  <a:srgbClr val="1C4587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97475845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">
  <p:cSld name="Title + 1 column"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24"/>
          <p:cNvSpPr txBox="1">
            <a:spLocks noGrp="1"/>
          </p:cNvSpPr>
          <p:nvPr>
            <p:ph type="sldNum" idx="12"/>
          </p:nvPr>
        </p:nvSpPr>
        <p:spPr>
          <a:xfrm>
            <a:off x="90619" y="472273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3C78D8"/>
                </a:solidFill>
                <a:latin typeface="Sniglet"/>
                <a:ea typeface="Sniglet"/>
                <a:cs typeface="Sniglet"/>
                <a:sym typeface="Sniglet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3C78D8"/>
                </a:solidFill>
                <a:latin typeface="Sniglet"/>
                <a:ea typeface="Sniglet"/>
                <a:cs typeface="Sniglet"/>
                <a:sym typeface="Sniglet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3C78D8"/>
                </a:solidFill>
                <a:latin typeface="Sniglet"/>
                <a:ea typeface="Sniglet"/>
                <a:cs typeface="Sniglet"/>
                <a:sym typeface="Sniglet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3C78D8"/>
                </a:solidFill>
                <a:latin typeface="Sniglet"/>
                <a:ea typeface="Sniglet"/>
                <a:cs typeface="Sniglet"/>
                <a:sym typeface="Sniglet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3C78D8"/>
                </a:solidFill>
                <a:latin typeface="Sniglet"/>
                <a:ea typeface="Sniglet"/>
                <a:cs typeface="Sniglet"/>
                <a:sym typeface="Sniglet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3C78D8"/>
                </a:solidFill>
                <a:latin typeface="Sniglet"/>
                <a:ea typeface="Sniglet"/>
                <a:cs typeface="Sniglet"/>
                <a:sym typeface="Sniglet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3C78D8"/>
                </a:solidFill>
                <a:latin typeface="Sniglet"/>
                <a:ea typeface="Sniglet"/>
                <a:cs typeface="Sniglet"/>
                <a:sym typeface="Sniglet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3C78D8"/>
                </a:solidFill>
                <a:latin typeface="Sniglet"/>
                <a:ea typeface="Sniglet"/>
                <a:cs typeface="Sniglet"/>
                <a:sym typeface="Sniglet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3C78D8"/>
                </a:solidFill>
                <a:latin typeface="Sniglet"/>
                <a:ea typeface="Sniglet"/>
                <a:cs typeface="Sniglet"/>
                <a:sym typeface="Sniglet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73" name="Google Shape;73;p24"/>
          <p:cNvSpPr txBox="1">
            <a:spLocks noGrp="1"/>
          </p:cNvSpPr>
          <p:nvPr>
            <p:ph type="title"/>
          </p:nvPr>
        </p:nvSpPr>
        <p:spPr>
          <a:xfrm>
            <a:off x="747925" y="-109268"/>
            <a:ext cx="61404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8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24"/>
          <p:cNvSpPr txBox="1">
            <a:spLocks noGrp="1"/>
          </p:cNvSpPr>
          <p:nvPr>
            <p:ph type="body" idx="1"/>
          </p:nvPr>
        </p:nvSpPr>
        <p:spPr>
          <a:xfrm>
            <a:off x="747925" y="837874"/>
            <a:ext cx="6140400" cy="40757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8735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500"/>
              <a:buFont typeface="Arial"/>
              <a:buChar char="•"/>
              <a:defRPr sz="2000"/>
            </a:lvl1pPr>
            <a:lvl2pPr marL="914400" lvl="1" indent="-355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✗"/>
              <a:defRPr/>
            </a:lvl2pPr>
            <a:lvl3pPr marL="1371600" lvl="2" indent="-355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■"/>
              <a:defRPr/>
            </a:lvl3pPr>
            <a:lvl4pPr marL="1828800" lvl="3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4pPr>
            <a:lvl5pPr marL="2286000" lvl="4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5pPr>
            <a:lvl6pPr marL="2743200" lvl="5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6pPr>
            <a:lvl7pPr marL="3200400" lvl="6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7pPr>
            <a:lvl8pPr marL="3657600" lvl="7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8pPr>
            <a:lvl9pPr marL="4114800" lvl="8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25042631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>
  <p:cSld name="Blank"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25"/>
          <p:cNvSpPr txBox="1">
            <a:spLocks noGrp="1"/>
          </p:cNvSpPr>
          <p:nvPr>
            <p:ph type="sldNum" idx="12"/>
          </p:nvPr>
        </p:nvSpPr>
        <p:spPr>
          <a:xfrm>
            <a:off x="4297650" y="4853299"/>
            <a:ext cx="548700" cy="29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3C78D8"/>
                </a:solidFill>
                <a:latin typeface="Sniglet"/>
                <a:ea typeface="Sniglet"/>
                <a:cs typeface="Sniglet"/>
                <a:sym typeface="Sniglet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3C78D8"/>
                </a:solidFill>
                <a:latin typeface="Sniglet"/>
                <a:ea typeface="Sniglet"/>
                <a:cs typeface="Sniglet"/>
                <a:sym typeface="Sniglet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3C78D8"/>
                </a:solidFill>
                <a:latin typeface="Sniglet"/>
                <a:ea typeface="Sniglet"/>
                <a:cs typeface="Sniglet"/>
                <a:sym typeface="Sniglet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3C78D8"/>
                </a:solidFill>
                <a:latin typeface="Sniglet"/>
                <a:ea typeface="Sniglet"/>
                <a:cs typeface="Sniglet"/>
                <a:sym typeface="Sniglet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3C78D8"/>
                </a:solidFill>
                <a:latin typeface="Sniglet"/>
                <a:ea typeface="Sniglet"/>
                <a:cs typeface="Sniglet"/>
                <a:sym typeface="Sniglet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3C78D8"/>
                </a:solidFill>
                <a:latin typeface="Sniglet"/>
                <a:ea typeface="Sniglet"/>
                <a:cs typeface="Sniglet"/>
                <a:sym typeface="Sniglet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3C78D8"/>
                </a:solidFill>
                <a:latin typeface="Sniglet"/>
                <a:ea typeface="Sniglet"/>
                <a:cs typeface="Sniglet"/>
                <a:sym typeface="Sniglet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3C78D8"/>
                </a:solidFill>
                <a:latin typeface="Sniglet"/>
                <a:ea typeface="Sniglet"/>
                <a:cs typeface="Sniglet"/>
                <a:sym typeface="Sniglet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3C78D8"/>
                </a:solidFill>
                <a:latin typeface="Sniglet"/>
                <a:ea typeface="Sniglet"/>
                <a:cs typeface="Sniglet"/>
                <a:sym typeface="Sniglet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0146613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Layout_with_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Chord 36">
            <a:extLst>
              <a:ext uri="{FF2B5EF4-FFF2-40B4-BE49-F238E27FC236}">
                <a16:creationId xmlns:a16="http://schemas.microsoft.com/office/drawing/2014/main" id="{45021EFC-ECC8-4468-BF18-06AE5A1906EF}"/>
              </a:ext>
            </a:extLst>
          </p:cNvPr>
          <p:cNvSpPr/>
          <p:nvPr/>
        </p:nvSpPr>
        <p:spPr>
          <a:xfrm rot="5400000">
            <a:off x="-176215" y="2927534"/>
            <a:ext cx="569183" cy="569183"/>
          </a:xfrm>
          <a:prstGeom prst="chord">
            <a:avLst>
              <a:gd name="adj1" fmla="val 9388273"/>
              <a:gd name="adj2" fmla="val 1386489"/>
            </a:avLst>
          </a:prstGeom>
          <a:solidFill>
            <a:srgbClr val="BCA9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38" name="Oval 37">
            <a:extLst>
              <a:ext uri="{FF2B5EF4-FFF2-40B4-BE49-F238E27FC236}">
                <a16:creationId xmlns:a16="http://schemas.microsoft.com/office/drawing/2014/main" id="{8EB9A7B7-7524-41DD-B2FF-5EAA79E402B4}"/>
              </a:ext>
            </a:extLst>
          </p:cNvPr>
          <p:cNvSpPr/>
          <p:nvPr/>
        </p:nvSpPr>
        <p:spPr>
          <a:xfrm>
            <a:off x="5467200" y="877433"/>
            <a:ext cx="699516" cy="699516"/>
          </a:xfrm>
          <a:prstGeom prst="ellipse">
            <a:avLst/>
          </a:prstGeom>
          <a:solidFill>
            <a:srgbClr val="B3EFE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48" name="Chord 47">
            <a:extLst>
              <a:ext uri="{FF2B5EF4-FFF2-40B4-BE49-F238E27FC236}">
                <a16:creationId xmlns:a16="http://schemas.microsoft.com/office/drawing/2014/main" id="{8E7F28DC-9F5B-49D9-8B75-711EBBEC22B0}"/>
              </a:ext>
            </a:extLst>
          </p:cNvPr>
          <p:cNvSpPr/>
          <p:nvPr/>
        </p:nvSpPr>
        <p:spPr>
          <a:xfrm>
            <a:off x="215417" y="-608766"/>
            <a:ext cx="1796796" cy="1796796"/>
          </a:xfrm>
          <a:prstGeom prst="chord">
            <a:avLst>
              <a:gd name="adj1" fmla="val 20472163"/>
              <a:gd name="adj2" fmla="val 11932262"/>
            </a:avLst>
          </a:prstGeom>
          <a:solidFill>
            <a:srgbClr val="93E2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F7FB0C0-9563-4AEF-B76C-80B088FC78FD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143001" y="3849268"/>
            <a:ext cx="4793455" cy="844037"/>
          </a:xfrm>
        </p:spPr>
        <p:txBody>
          <a:bodyPr>
            <a:normAutofit/>
          </a:bodyPr>
          <a:lstStyle>
            <a:lvl1pPr marL="0" marR="0" indent="0" algn="just" defTabSz="6858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250" b="1" baseline="0">
                <a:solidFill>
                  <a:srgbClr val="3C78D8"/>
                </a:solidFill>
                <a:latin typeface="Calibri" panose="020F0502020204030204" pitchFamily="34" charset="0"/>
                <a:ea typeface="Roboto Condensed" panose="02000000000000000000" pitchFamily="2" charset="0"/>
                <a:cs typeface="Calibri" panose="020F0502020204030204" pitchFamily="34" charset="0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/>
              <a:t>&lt;Chapter Description&gt;</a:t>
            </a:r>
          </a:p>
          <a:p>
            <a:endParaRPr lang="en-US" dirty="0"/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4EA7309D-9D9F-4CD2-9CE4-26A67086741A}"/>
              </a:ext>
            </a:extLst>
          </p:cNvPr>
          <p:cNvSpPr/>
          <p:nvPr/>
        </p:nvSpPr>
        <p:spPr>
          <a:xfrm>
            <a:off x="5082291" y="492524"/>
            <a:ext cx="1469337" cy="1469337"/>
          </a:xfrm>
          <a:prstGeom prst="ellipse">
            <a:avLst/>
          </a:prstGeom>
          <a:noFill/>
          <a:ln w="339725">
            <a:solidFill>
              <a:srgbClr val="B3EFE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id="{1C3F791C-9BCC-4953-9EBE-B11AD5694AC4}"/>
              </a:ext>
            </a:extLst>
          </p:cNvPr>
          <p:cNvSpPr/>
          <p:nvPr/>
        </p:nvSpPr>
        <p:spPr>
          <a:xfrm>
            <a:off x="2153463" y="289632"/>
            <a:ext cx="438912" cy="438912"/>
          </a:xfrm>
          <a:prstGeom prst="ellipse">
            <a:avLst/>
          </a:prstGeom>
          <a:solidFill>
            <a:srgbClr val="93E2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33" name="Oval 32">
            <a:extLst>
              <a:ext uri="{FF2B5EF4-FFF2-40B4-BE49-F238E27FC236}">
                <a16:creationId xmlns:a16="http://schemas.microsoft.com/office/drawing/2014/main" id="{E79732D9-D68A-4872-897C-D3536870383C}"/>
              </a:ext>
            </a:extLst>
          </p:cNvPr>
          <p:cNvSpPr/>
          <p:nvPr/>
        </p:nvSpPr>
        <p:spPr>
          <a:xfrm>
            <a:off x="1834400" y="908118"/>
            <a:ext cx="699516" cy="699516"/>
          </a:xfrm>
          <a:prstGeom prst="ellipse">
            <a:avLst/>
          </a:prstGeom>
          <a:solidFill>
            <a:srgbClr val="93E2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EA2048D-7E31-4A21-8120-202217496999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143003" y="2245428"/>
            <a:ext cx="4793455" cy="1575458"/>
          </a:xfrm>
        </p:spPr>
        <p:txBody>
          <a:bodyPr anchor="b"/>
          <a:lstStyle>
            <a:lvl1pPr algn="l">
              <a:lnSpc>
                <a:spcPct val="85000"/>
              </a:lnSpc>
              <a:defRPr sz="4500" b="1" baseline="0">
                <a:solidFill>
                  <a:schemeClr val="tx2">
                    <a:lumMod val="75000"/>
                  </a:schemeClr>
                </a:solidFill>
                <a:latin typeface="Arial Rounded MT Bold" panose="020F0704030504030204" pitchFamily="34" charset="0"/>
              </a:defRPr>
            </a:lvl1pPr>
          </a:lstStyle>
          <a:p>
            <a:br>
              <a:rPr lang="en-US" dirty="0"/>
            </a:br>
            <a:r>
              <a:rPr lang="en-US" dirty="0"/>
              <a:t>&lt;Enter Chapter Name&gt;</a:t>
            </a:r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74327AE0-8BE8-4112-B5C8-DD5863D5C60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153899" y="2245427"/>
            <a:ext cx="2295525" cy="2454672"/>
          </a:xfrm>
        </p:spPr>
        <p:txBody>
          <a:bodyPr/>
          <a:lstStyle/>
          <a:p>
            <a:r>
              <a:rPr lang="en-GB"/>
              <a:t>Click icon to add picture</a:t>
            </a:r>
            <a:endParaRPr lang="en-US"/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1C3BF05B-093E-4831-8E7D-05B35A8AA06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482714" y="4489280"/>
            <a:ext cx="739451" cy="268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000" b="1">
                <a:solidFill>
                  <a:schemeClr val="accent3"/>
                </a:solidFill>
                <a:latin typeface="Arial Black" panose="020B0A04020102020204" pitchFamily="34" charset="0"/>
                <a:cs typeface="Calibri" panose="020F0502020204030204" pitchFamily="34" charset="0"/>
              </a:defRPr>
            </a:lvl1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91721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7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53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69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85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2000"/>
                            </p:stCondLst>
                            <p:childTnLst>
                              <p:par>
                                <p:cTn id="10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 animBg="1"/>
      <p:bldP spid="38" grpId="0" animBg="1"/>
      <p:bldP spid="48" grpId="0" animBg="1"/>
      <p:bldP spid="3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" grpId="0" animBg="1"/>
      <p:bldP spid="32" grpId="0" animBg="1"/>
      <p:bldP spid="33" grpId="0" animBg="1"/>
      <p:bldP spid="2" grpId="0"/>
    </p:bldLst>
  </p:timing>
  <p:hf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_Header_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Chord 36">
            <a:extLst>
              <a:ext uri="{FF2B5EF4-FFF2-40B4-BE49-F238E27FC236}">
                <a16:creationId xmlns:a16="http://schemas.microsoft.com/office/drawing/2014/main" id="{45021EFC-ECC8-4468-BF18-06AE5A1906EF}"/>
              </a:ext>
            </a:extLst>
          </p:cNvPr>
          <p:cNvSpPr/>
          <p:nvPr/>
        </p:nvSpPr>
        <p:spPr>
          <a:xfrm rot="5400000">
            <a:off x="-176215" y="2417454"/>
            <a:ext cx="569183" cy="569183"/>
          </a:xfrm>
          <a:prstGeom prst="chord">
            <a:avLst>
              <a:gd name="adj1" fmla="val 9388273"/>
              <a:gd name="adj2" fmla="val 1386489"/>
            </a:avLst>
          </a:prstGeom>
          <a:solidFill>
            <a:srgbClr val="BCA9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F7FB0C0-9563-4AEF-B76C-80B088FC78FD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143001" y="3845073"/>
            <a:ext cx="7254551" cy="844037"/>
          </a:xfrm>
        </p:spPr>
        <p:txBody>
          <a:bodyPr>
            <a:normAutofit/>
          </a:bodyPr>
          <a:lstStyle>
            <a:lvl1pPr marL="0" marR="0" indent="0" algn="just" defTabSz="6858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250" b="1" baseline="0">
                <a:solidFill>
                  <a:srgbClr val="3C78D8"/>
                </a:solidFill>
                <a:latin typeface="Calibri" panose="020F0502020204030204" pitchFamily="34" charset="0"/>
                <a:ea typeface="Roboto Condensed" panose="02000000000000000000" pitchFamily="2" charset="0"/>
                <a:cs typeface="Calibri" panose="020F0502020204030204" pitchFamily="34" charset="0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/>
              <a:t>&lt;Chapter Description&gt;</a:t>
            </a:r>
          </a:p>
          <a:p>
            <a:endParaRPr lang="en-US" dirty="0"/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4EA7309D-9D9F-4CD2-9CE4-26A67086741A}"/>
              </a:ext>
            </a:extLst>
          </p:cNvPr>
          <p:cNvSpPr/>
          <p:nvPr/>
        </p:nvSpPr>
        <p:spPr>
          <a:xfrm>
            <a:off x="3617920" y="1066505"/>
            <a:ext cx="834713" cy="834713"/>
          </a:xfrm>
          <a:prstGeom prst="ellipse">
            <a:avLst/>
          </a:prstGeom>
          <a:noFill/>
          <a:ln w="339725">
            <a:solidFill>
              <a:srgbClr val="B3EFE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id="{1C3F791C-9BCC-4953-9EBE-B11AD5694AC4}"/>
              </a:ext>
            </a:extLst>
          </p:cNvPr>
          <p:cNvSpPr/>
          <p:nvPr/>
        </p:nvSpPr>
        <p:spPr>
          <a:xfrm>
            <a:off x="1187021" y="732910"/>
            <a:ext cx="438912" cy="438912"/>
          </a:xfrm>
          <a:prstGeom prst="ellipse">
            <a:avLst/>
          </a:prstGeom>
          <a:solidFill>
            <a:srgbClr val="93E2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EA2048D-7E31-4A21-8120-202217496999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143003" y="2404576"/>
            <a:ext cx="7254549" cy="1416311"/>
          </a:xfrm>
        </p:spPr>
        <p:txBody>
          <a:bodyPr anchor="b"/>
          <a:lstStyle>
            <a:lvl1pPr algn="l">
              <a:lnSpc>
                <a:spcPct val="85000"/>
              </a:lnSpc>
              <a:defRPr sz="3000" b="1" baseline="0">
                <a:solidFill>
                  <a:schemeClr val="tx2">
                    <a:lumMod val="75000"/>
                  </a:schemeClr>
                </a:solidFill>
                <a:latin typeface="Arial Rounded MT Bold" panose="020F0704030504030204" pitchFamily="34" charset="0"/>
              </a:defRPr>
            </a:lvl1pPr>
          </a:lstStyle>
          <a:p>
            <a:r>
              <a:rPr lang="en-US" dirty="0"/>
              <a:t>&lt;Enter Section Name&gt;</a:t>
            </a:r>
          </a:p>
        </p:txBody>
      </p:sp>
      <p:sp>
        <p:nvSpPr>
          <p:cNvPr id="13" name="Chord 12">
            <a:extLst>
              <a:ext uri="{FF2B5EF4-FFF2-40B4-BE49-F238E27FC236}">
                <a16:creationId xmlns:a16="http://schemas.microsoft.com/office/drawing/2014/main" id="{DB907203-F036-41B9-923B-BE6321D0A896}"/>
              </a:ext>
            </a:extLst>
          </p:cNvPr>
          <p:cNvSpPr/>
          <p:nvPr/>
        </p:nvSpPr>
        <p:spPr>
          <a:xfrm rot="16200000">
            <a:off x="5639513" y="-661931"/>
            <a:ext cx="1824228" cy="1824228"/>
          </a:xfrm>
          <a:prstGeom prst="chord">
            <a:avLst>
              <a:gd name="adj1" fmla="val 4455094"/>
              <a:gd name="adj2" fmla="val 17135692"/>
            </a:avLst>
          </a:prstGeom>
          <a:solidFill>
            <a:srgbClr val="EAF9F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3C9E3FA9-E786-4D82-B966-DDA48496EEB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482714" y="4489280"/>
            <a:ext cx="739451" cy="268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000" b="1">
                <a:solidFill>
                  <a:schemeClr val="accent3"/>
                </a:solidFill>
                <a:latin typeface="Arial Black" panose="020B0A04020102020204" pitchFamily="34" charset="0"/>
                <a:cs typeface="Calibri" panose="020F0502020204030204" pitchFamily="34" charset="0"/>
              </a:defRPr>
            </a:lvl1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70990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 animBg="1"/>
      <p:bldP spid="3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" grpId="0" animBg="1"/>
      <p:bldP spid="32" grpId="0" animBg="1"/>
      <p:bldP spid="2" grpId="0"/>
      <p:bldP spid="13" grpId="0" animBg="1"/>
    </p:bldLst>
  </p:timing>
  <p:hf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_or_Definition_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Chord 36">
            <a:extLst>
              <a:ext uri="{FF2B5EF4-FFF2-40B4-BE49-F238E27FC236}">
                <a16:creationId xmlns:a16="http://schemas.microsoft.com/office/drawing/2014/main" id="{45021EFC-ECC8-4468-BF18-06AE5A1906EF}"/>
              </a:ext>
            </a:extLst>
          </p:cNvPr>
          <p:cNvSpPr/>
          <p:nvPr/>
        </p:nvSpPr>
        <p:spPr>
          <a:xfrm rot="5400000">
            <a:off x="-176215" y="2417454"/>
            <a:ext cx="569183" cy="569183"/>
          </a:xfrm>
          <a:prstGeom prst="chord">
            <a:avLst>
              <a:gd name="adj1" fmla="val 9388273"/>
              <a:gd name="adj2" fmla="val 1386489"/>
            </a:avLst>
          </a:prstGeom>
          <a:solidFill>
            <a:srgbClr val="BCA9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F7FB0C0-9563-4AEF-B76C-80B088FC78FD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143002" y="2316858"/>
            <a:ext cx="7254549" cy="1931183"/>
          </a:xfrm>
        </p:spPr>
        <p:txBody>
          <a:bodyPr>
            <a:normAutofit/>
          </a:bodyPr>
          <a:lstStyle>
            <a:lvl1pPr marL="0" marR="0" indent="0" algn="l" defTabSz="6858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100" b="0" baseline="0">
                <a:solidFill>
                  <a:srgbClr val="3C78D8"/>
                </a:solidFill>
                <a:latin typeface="Calibri" panose="020F0502020204030204" pitchFamily="34" charset="0"/>
                <a:ea typeface="Roboto Condensed" panose="02000000000000000000" pitchFamily="2" charset="0"/>
                <a:cs typeface="Calibri" panose="020F0502020204030204" pitchFamily="34" charset="0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/>
              <a:t>&lt;Enter Quote/Definition&gt;</a:t>
            </a:r>
          </a:p>
          <a:p>
            <a:endParaRPr lang="en-US" dirty="0"/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4EA7309D-9D9F-4CD2-9CE4-26A67086741A}"/>
              </a:ext>
            </a:extLst>
          </p:cNvPr>
          <p:cNvSpPr/>
          <p:nvPr/>
        </p:nvSpPr>
        <p:spPr>
          <a:xfrm>
            <a:off x="6098242" y="419325"/>
            <a:ext cx="834713" cy="834713"/>
          </a:xfrm>
          <a:prstGeom prst="ellipse">
            <a:avLst/>
          </a:prstGeom>
          <a:noFill/>
          <a:ln w="339725">
            <a:solidFill>
              <a:srgbClr val="B3EFE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id="{1C3F791C-9BCC-4953-9EBE-B11AD5694AC4}"/>
              </a:ext>
            </a:extLst>
          </p:cNvPr>
          <p:cNvSpPr/>
          <p:nvPr/>
        </p:nvSpPr>
        <p:spPr>
          <a:xfrm>
            <a:off x="1187021" y="732910"/>
            <a:ext cx="438912" cy="438912"/>
          </a:xfrm>
          <a:prstGeom prst="ellipse">
            <a:avLst/>
          </a:prstGeom>
          <a:solidFill>
            <a:srgbClr val="93E2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13" name="Chord 12">
            <a:extLst>
              <a:ext uri="{FF2B5EF4-FFF2-40B4-BE49-F238E27FC236}">
                <a16:creationId xmlns:a16="http://schemas.microsoft.com/office/drawing/2014/main" id="{DB907203-F036-41B9-923B-BE6321D0A896}"/>
              </a:ext>
            </a:extLst>
          </p:cNvPr>
          <p:cNvSpPr/>
          <p:nvPr/>
        </p:nvSpPr>
        <p:spPr>
          <a:xfrm rot="16200000">
            <a:off x="2211047" y="-661931"/>
            <a:ext cx="1824228" cy="1824228"/>
          </a:xfrm>
          <a:prstGeom prst="chord">
            <a:avLst>
              <a:gd name="adj1" fmla="val 4455094"/>
              <a:gd name="adj2" fmla="val 17135692"/>
            </a:avLst>
          </a:prstGeom>
          <a:solidFill>
            <a:srgbClr val="EAF9F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pic>
        <p:nvPicPr>
          <p:cNvPr id="10" name="Graphic 9">
            <a:extLst>
              <a:ext uri="{FF2B5EF4-FFF2-40B4-BE49-F238E27FC236}">
                <a16:creationId xmlns:a16="http://schemas.microsoft.com/office/drawing/2014/main" id="{DAC1DC14-1A52-4147-9BD0-1502A59A3FF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b="4418"/>
          <a:stretch/>
        </p:blipFill>
        <p:spPr>
          <a:xfrm>
            <a:off x="6932955" y="3265775"/>
            <a:ext cx="1450181" cy="1877726"/>
          </a:xfrm>
          <a:prstGeom prst="rect">
            <a:avLst/>
          </a:prstGeom>
        </p:spPr>
      </p:pic>
      <p:sp>
        <p:nvSpPr>
          <p:cNvPr id="11" name="Title 1">
            <a:extLst>
              <a:ext uri="{FF2B5EF4-FFF2-40B4-BE49-F238E27FC236}">
                <a16:creationId xmlns:a16="http://schemas.microsoft.com/office/drawing/2014/main" id="{6EFC93A2-081B-4993-A908-7025DF6A90A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143001" y="1728496"/>
            <a:ext cx="7254549" cy="588362"/>
          </a:xfrm>
        </p:spPr>
        <p:txBody>
          <a:bodyPr anchor="b"/>
          <a:lstStyle>
            <a:lvl1pPr algn="l">
              <a:lnSpc>
                <a:spcPct val="85000"/>
              </a:lnSpc>
              <a:defRPr sz="2700" b="1" baseline="0">
                <a:solidFill>
                  <a:schemeClr val="tx2">
                    <a:lumMod val="75000"/>
                  </a:schemeClr>
                </a:solidFill>
                <a:latin typeface="Arial Rounded MT Bold" panose="020F0704030504030204" pitchFamily="34" charset="0"/>
              </a:defRPr>
            </a:lvl1pPr>
          </a:lstStyle>
          <a:p>
            <a:r>
              <a:rPr lang="en-US" dirty="0"/>
              <a:t>&lt;Title&gt;</a:t>
            </a:r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8D082727-0E73-4AA7-B0AB-87F312D1375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482714" y="4489280"/>
            <a:ext cx="739451" cy="268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000" b="1">
                <a:solidFill>
                  <a:schemeClr val="accent3"/>
                </a:solidFill>
                <a:latin typeface="Arial Black" panose="020B0A04020102020204" pitchFamily="34" charset="0"/>
                <a:cs typeface="Calibri" panose="020F0502020204030204" pitchFamily="34" charset="0"/>
              </a:defRPr>
            </a:lvl1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7384765"/>
      </p:ext>
    </p:extLst>
  </p:cSld>
  <p:clrMapOvr>
    <a:masterClrMapping/>
  </p:clrMapOvr>
  <p:hf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opic_2_Column_Description_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340CA04-F177-494E-B0F7-77D47C6C5C9B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76250" y="781050"/>
            <a:ext cx="3942650" cy="4090988"/>
          </a:xfrm>
        </p:spPr>
        <p:txBody>
          <a:bodyPr>
            <a:normAutofit/>
          </a:bodyPr>
          <a:lstStyle>
            <a:lvl1pPr marL="0" indent="0" algn="just">
              <a:buNone/>
              <a:defRPr lang="en-US" sz="1800" dirty="0">
                <a:solidFill>
                  <a:srgbClr val="3C78D8"/>
                </a:solidFill>
              </a:defRPr>
            </a:lvl1pPr>
            <a:lvl2pPr>
              <a:defRPr sz="1350">
                <a:latin typeface="Arial Rounded MT Bold" panose="020F0704030504030204" pitchFamily="34" charset="0"/>
              </a:defRPr>
            </a:lvl2pPr>
            <a:lvl3pPr>
              <a:defRPr sz="1200">
                <a:latin typeface="Arial Rounded MT Bold" panose="020F0704030504030204" pitchFamily="34" charset="0"/>
              </a:defRPr>
            </a:lvl3pPr>
            <a:lvl4pPr>
              <a:defRPr sz="1050">
                <a:latin typeface="Arial Rounded MT Bold" panose="020F0704030504030204" pitchFamily="34" charset="0"/>
              </a:defRPr>
            </a:lvl4pPr>
            <a:lvl5pPr>
              <a:defRPr sz="900">
                <a:latin typeface="Arial Rounded MT Bold" panose="020F0704030504030204" pitchFamily="34" charset="0"/>
              </a:defRPr>
            </a:lvl5pPr>
          </a:lstStyle>
          <a:p>
            <a:pPr lvl="0"/>
            <a:r>
              <a:rPr lang="en-US" dirty="0"/>
              <a:t>&lt;text about the topic&gt;</a:t>
            </a:r>
          </a:p>
        </p:txBody>
      </p:sp>
      <p:sp>
        <p:nvSpPr>
          <p:cNvPr id="24" name="Content Placeholder 2">
            <a:extLst>
              <a:ext uri="{FF2B5EF4-FFF2-40B4-BE49-F238E27FC236}">
                <a16:creationId xmlns:a16="http://schemas.microsoft.com/office/drawing/2014/main" id="{E8F9AFAE-CF48-488A-B0FD-16014C3A4627}"/>
              </a:ext>
            </a:extLst>
          </p:cNvPr>
          <p:cNvSpPr>
            <a:spLocks noGrp="1"/>
          </p:cNvSpPr>
          <p:nvPr>
            <p:ph idx="14" hasCustomPrompt="1"/>
          </p:nvPr>
        </p:nvSpPr>
        <p:spPr>
          <a:xfrm>
            <a:off x="4572002" y="781050"/>
            <a:ext cx="3686175" cy="4090988"/>
          </a:xfrm>
        </p:spPr>
        <p:txBody>
          <a:bodyPr>
            <a:normAutofit/>
          </a:bodyPr>
          <a:lstStyle>
            <a:lvl1pPr marL="0" indent="0" algn="just">
              <a:buNone/>
              <a:defRPr lang="en-US" sz="1800" baseline="0" dirty="0">
                <a:solidFill>
                  <a:srgbClr val="3C78D8"/>
                </a:solidFill>
              </a:defRPr>
            </a:lvl1pPr>
            <a:lvl2pPr>
              <a:defRPr sz="1350">
                <a:latin typeface="Arial Rounded MT Bold" panose="020F0704030504030204" pitchFamily="34" charset="0"/>
              </a:defRPr>
            </a:lvl2pPr>
            <a:lvl3pPr>
              <a:defRPr sz="1200">
                <a:latin typeface="Arial Rounded MT Bold" panose="020F0704030504030204" pitchFamily="34" charset="0"/>
              </a:defRPr>
            </a:lvl3pPr>
            <a:lvl4pPr>
              <a:defRPr sz="1050">
                <a:latin typeface="Arial Rounded MT Bold" panose="020F0704030504030204" pitchFamily="34" charset="0"/>
              </a:defRPr>
            </a:lvl4pPr>
            <a:lvl5pPr>
              <a:defRPr sz="900">
                <a:latin typeface="Arial Rounded MT Bold" panose="020F0704030504030204" pitchFamily="34" charset="0"/>
              </a:defRPr>
            </a:lvl5pPr>
          </a:lstStyle>
          <a:p>
            <a:pPr lvl="0"/>
            <a:r>
              <a:rPr lang="en-US" dirty="0"/>
              <a:t>&lt;picture/more text&gt;</a:t>
            </a:r>
          </a:p>
          <a:p>
            <a:pPr lvl="0"/>
            <a:endParaRPr lang="en-US" dirty="0"/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935AF198-A5FD-45A8-B475-0A64575CB84C}"/>
              </a:ext>
            </a:extLst>
          </p:cNvPr>
          <p:cNvSpPr/>
          <p:nvPr/>
        </p:nvSpPr>
        <p:spPr>
          <a:xfrm>
            <a:off x="235745" y="115546"/>
            <a:ext cx="7658100" cy="493771"/>
          </a:xfrm>
          <a:prstGeom prst="roundRect">
            <a:avLst>
              <a:gd name="adj" fmla="val 50000"/>
            </a:avLst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873FEEC2-EBF1-4097-908D-3D6F4F5C9E6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76250" y="115546"/>
            <a:ext cx="7188994" cy="493771"/>
          </a:xfrm>
        </p:spPr>
        <p:txBody>
          <a:bodyPr anchor="ctr"/>
          <a:lstStyle>
            <a:lvl1pPr>
              <a:defRPr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r>
              <a:rPr lang="en-US" dirty="0"/>
              <a:t>&lt;Topic Name&gt;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428283A6-55F4-4804-8D86-DA1A007933D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482714" y="4489280"/>
            <a:ext cx="739451" cy="268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000" b="1">
                <a:solidFill>
                  <a:schemeClr val="accent3"/>
                </a:solidFill>
                <a:latin typeface="Arial Black" panose="020B0A04020102020204" pitchFamily="34" charset="0"/>
                <a:cs typeface="Calibri" panose="020F0502020204030204" pitchFamily="34" charset="0"/>
              </a:defRPr>
            </a:lvl1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1493080"/>
      </p:ext>
    </p:extLst>
  </p:cSld>
  <p:clrMapOvr>
    <a:masterClrMapping/>
  </p:clrMapOvr>
  <p:hf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opic_1_Column_Descri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340CA04-F177-494E-B0F7-77D47C6C5C9B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76250" y="771526"/>
            <a:ext cx="7810500" cy="4113050"/>
          </a:xfrm>
        </p:spPr>
        <p:txBody>
          <a:bodyPr>
            <a:normAutofit/>
          </a:bodyPr>
          <a:lstStyle>
            <a:lvl1pPr marL="0" indent="0" algn="just">
              <a:buNone/>
              <a:defRPr lang="en-US" sz="1800" dirty="0">
                <a:solidFill>
                  <a:srgbClr val="3C78D8"/>
                </a:solidFill>
              </a:defRPr>
            </a:lvl1pPr>
            <a:lvl2pPr>
              <a:defRPr sz="1350">
                <a:latin typeface="Arial Rounded MT Bold" panose="020F0704030504030204" pitchFamily="34" charset="0"/>
              </a:defRPr>
            </a:lvl2pPr>
            <a:lvl3pPr>
              <a:defRPr sz="1200">
                <a:latin typeface="Arial Rounded MT Bold" panose="020F0704030504030204" pitchFamily="34" charset="0"/>
              </a:defRPr>
            </a:lvl3pPr>
            <a:lvl4pPr>
              <a:defRPr sz="1050">
                <a:latin typeface="Arial Rounded MT Bold" panose="020F0704030504030204" pitchFamily="34" charset="0"/>
              </a:defRPr>
            </a:lvl4pPr>
            <a:lvl5pPr>
              <a:defRPr sz="900">
                <a:latin typeface="Arial Rounded MT Bold" panose="020F0704030504030204" pitchFamily="34" charset="0"/>
              </a:defRPr>
            </a:lvl5pPr>
          </a:lstStyle>
          <a:p>
            <a:pPr lvl="0"/>
            <a:r>
              <a:rPr lang="en-US" dirty="0"/>
              <a:t>&lt; text about the topic &gt;</a:t>
            </a:r>
          </a:p>
          <a:p>
            <a:pPr lvl="0"/>
            <a:endParaRPr lang="en-US" dirty="0"/>
          </a:p>
          <a:p>
            <a:pPr lvl="0"/>
            <a:endParaRPr lang="en-US" dirty="0"/>
          </a:p>
          <a:p>
            <a:pPr lvl="0"/>
            <a:endParaRPr lang="en-US" dirty="0"/>
          </a:p>
          <a:p>
            <a:pPr lvl="0"/>
            <a:endParaRPr lang="en-US" dirty="0"/>
          </a:p>
          <a:p>
            <a:pPr lvl="0"/>
            <a:endParaRPr lang="en-US" dirty="0"/>
          </a:p>
          <a:p>
            <a:pPr lvl="0"/>
            <a:endParaRPr lang="en-US" dirty="0"/>
          </a:p>
          <a:p>
            <a:pPr lvl="0"/>
            <a:endParaRPr lang="en-US" dirty="0"/>
          </a:p>
          <a:p>
            <a:pPr lvl="0"/>
            <a:endParaRPr lang="en-US" dirty="0"/>
          </a:p>
          <a:p>
            <a:pPr lvl="0"/>
            <a:endParaRPr lang="en-US" dirty="0"/>
          </a:p>
          <a:p>
            <a:pPr lvl="0"/>
            <a:r>
              <a:rPr lang="en-US" dirty="0"/>
              <a:t>NOTE:-</a:t>
            </a:r>
          </a:p>
          <a:p>
            <a:pPr lvl="0"/>
            <a:r>
              <a:rPr lang="en-US" dirty="0"/>
              <a:t>You may add a picture below the text</a:t>
            </a: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68EC5DBC-4C4E-4B37-8408-8988C1BE62C8}"/>
              </a:ext>
            </a:extLst>
          </p:cNvPr>
          <p:cNvSpPr/>
          <p:nvPr/>
        </p:nvSpPr>
        <p:spPr>
          <a:xfrm>
            <a:off x="235745" y="115546"/>
            <a:ext cx="7658100" cy="493771"/>
          </a:xfrm>
          <a:prstGeom prst="roundRect">
            <a:avLst>
              <a:gd name="adj" fmla="val 50000"/>
            </a:avLst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7F93CE4C-A266-4321-95C1-2209A8C7D34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68087" y="115540"/>
            <a:ext cx="7719915" cy="480275"/>
          </a:xfrm>
        </p:spPr>
        <p:txBody>
          <a:bodyPr anchor="ctr"/>
          <a:lstStyle>
            <a:lvl1pPr>
              <a:defRPr lang="en-US"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r>
              <a:rPr lang="en-US" dirty="0"/>
              <a:t>&lt;Topic Name&gt;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6894033-ECE3-45D8-9789-BEAEE9D2437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482714" y="4489280"/>
            <a:ext cx="739451" cy="268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000" b="1">
                <a:solidFill>
                  <a:schemeClr val="accent3"/>
                </a:solidFill>
                <a:latin typeface="Arial Black" panose="020B0A04020102020204" pitchFamily="34" charset="0"/>
                <a:cs typeface="Calibri" panose="020F0502020204030204" pitchFamily="34" charset="0"/>
              </a:defRPr>
            </a:lvl1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1033343"/>
      </p:ext>
    </p:extLst>
  </p:cSld>
  <p:clrMapOvr>
    <a:masterClrMapping/>
  </p:clrMapOvr>
  <p:hf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ctivity_Section_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Oval 39">
            <a:extLst>
              <a:ext uri="{FF2B5EF4-FFF2-40B4-BE49-F238E27FC236}">
                <a16:creationId xmlns:a16="http://schemas.microsoft.com/office/drawing/2014/main" id="{049EF62C-B9FE-47F9-AF9A-758F72CC059C}"/>
              </a:ext>
            </a:extLst>
          </p:cNvPr>
          <p:cNvSpPr/>
          <p:nvPr/>
        </p:nvSpPr>
        <p:spPr>
          <a:xfrm>
            <a:off x="5848309" y="1900218"/>
            <a:ext cx="1896203" cy="1896203"/>
          </a:xfrm>
          <a:prstGeom prst="ellipse">
            <a:avLst/>
          </a:prstGeom>
          <a:solidFill>
            <a:srgbClr val="B3EFE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pic>
        <p:nvPicPr>
          <p:cNvPr id="5" name="Graphic 4">
            <a:extLst>
              <a:ext uri="{FF2B5EF4-FFF2-40B4-BE49-F238E27FC236}">
                <a16:creationId xmlns:a16="http://schemas.microsoft.com/office/drawing/2014/main" id="{AB166A5C-E944-435C-B6E7-01840C3D0A9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411735" y="773526"/>
            <a:ext cx="2775492" cy="3705282"/>
          </a:xfrm>
          <a:prstGeom prst="rect">
            <a:avLst/>
          </a:prstGeom>
        </p:spPr>
      </p:pic>
      <p:sp>
        <p:nvSpPr>
          <p:cNvPr id="38" name="Google Shape;379;p15">
            <a:extLst>
              <a:ext uri="{FF2B5EF4-FFF2-40B4-BE49-F238E27FC236}">
                <a16:creationId xmlns:a16="http://schemas.microsoft.com/office/drawing/2014/main" id="{0713CC52-BAE3-4526-8838-BDAFCC0019FD}"/>
              </a:ext>
            </a:extLst>
          </p:cNvPr>
          <p:cNvSpPr/>
          <p:nvPr/>
        </p:nvSpPr>
        <p:spPr>
          <a:xfrm rot="5400000">
            <a:off x="903088" y="-787548"/>
            <a:ext cx="490537" cy="2296719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accent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050" b="0" i="0" u="none" strike="noStrike" cap="none">
              <a:solidFill>
                <a:schemeClr val="accen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2BC09A4-E996-45A9-A90E-419F19C48C2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93515" y="721887"/>
            <a:ext cx="4520831" cy="943629"/>
          </a:xfrm>
        </p:spPr>
        <p:txBody>
          <a:bodyPr anchor="b">
            <a:noAutofit/>
          </a:bodyPr>
          <a:lstStyle>
            <a:lvl1pPr algn="l">
              <a:defRPr lang="en-US" dirty="0"/>
            </a:lvl1pPr>
          </a:lstStyle>
          <a:p>
            <a:pPr marL="0" lvl="0" algn="l" defTabSz="685800" rtl="0" eaLnBrk="1" latinLnBrk="0" hangingPunct="1">
              <a:lnSpc>
                <a:spcPct val="85000"/>
              </a:lnSpc>
              <a:spcBef>
                <a:spcPct val="0"/>
              </a:spcBef>
              <a:buNone/>
            </a:pPr>
            <a:r>
              <a:rPr lang="en-US" dirty="0"/>
              <a:t>&lt;Activity Name&gt;</a:t>
            </a:r>
          </a:p>
        </p:txBody>
      </p:sp>
      <p:sp>
        <p:nvSpPr>
          <p:cNvPr id="32" name="Subtitle 2">
            <a:extLst>
              <a:ext uri="{FF2B5EF4-FFF2-40B4-BE49-F238E27FC236}">
                <a16:creationId xmlns:a16="http://schemas.microsoft.com/office/drawing/2014/main" id="{13962C31-509C-4690-900E-B96EC12813AE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93514" y="1811904"/>
            <a:ext cx="4520832" cy="3079671"/>
          </a:xfrm>
        </p:spPr>
        <p:txBody>
          <a:bodyPr>
            <a:normAutofit/>
          </a:bodyPr>
          <a:lstStyle>
            <a:lvl1pPr marL="0" indent="0" algn="just">
              <a:lnSpc>
                <a:spcPct val="110000"/>
              </a:lnSpc>
              <a:spcBef>
                <a:spcPts val="0"/>
              </a:spcBef>
              <a:buNone/>
              <a:defRPr sz="1800" b="0" i="0" u="none" baseline="0">
                <a:solidFill>
                  <a:srgbClr val="3C78D8"/>
                </a:solidFill>
                <a:latin typeface="Calibri" panose="020F0502020204030204" pitchFamily="34" charset="0"/>
                <a:ea typeface="Roboto Condensed" panose="02000000000000000000" pitchFamily="2" charset="0"/>
                <a:cs typeface="Calibri" panose="020F0502020204030204" pitchFamily="34" charset="0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/>
              <a:t>&lt;Activity Description&gt;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NOTE:-</a:t>
            </a:r>
          </a:p>
          <a:p>
            <a:r>
              <a:rPr lang="en-US" dirty="0"/>
              <a:t>If activity name is longer than two lines, please increase the height of the &lt;Activity Name&gt; text box and shift this &lt;Activity Description&gt; text box down accordingly, maintaining the gap between them</a:t>
            </a:r>
          </a:p>
        </p:txBody>
      </p:sp>
      <p:sp>
        <p:nvSpPr>
          <p:cNvPr id="34" name="Title 1">
            <a:extLst>
              <a:ext uri="{FF2B5EF4-FFF2-40B4-BE49-F238E27FC236}">
                <a16:creationId xmlns:a16="http://schemas.microsoft.com/office/drawing/2014/main" id="{8FB825AE-9213-4DF7-A0A6-30AF681905E2}"/>
              </a:ext>
            </a:extLst>
          </p:cNvPr>
          <p:cNvSpPr txBox="1">
            <a:spLocks/>
          </p:cNvSpPr>
          <p:nvPr/>
        </p:nvSpPr>
        <p:spPr>
          <a:xfrm>
            <a:off x="420249" y="63151"/>
            <a:ext cx="3033099" cy="542925"/>
          </a:xfrm>
          <a:prstGeom prst="rect">
            <a:avLst/>
          </a:prstGeom>
        </p:spPr>
        <p:txBody>
          <a:bodyPr vert="horz" lIns="68580" tIns="34290" rIns="68580" bIns="34290" rtlCol="0" anchor="b">
            <a:normAutofit/>
          </a:bodyPr>
          <a:lstStyle>
            <a:defPPr>
              <a:defRPr lang="en-US"/>
            </a:defPPr>
            <a:lvl1pPr>
              <a:lnSpc>
                <a:spcPct val="85000"/>
              </a:lnSpc>
              <a:spcBef>
                <a:spcPct val="0"/>
              </a:spcBef>
              <a:buNone/>
              <a:defRPr sz="6000">
                <a:solidFill>
                  <a:srgbClr val="2A379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lvl="0" algn="l" defTabSz="685800" rtl="0" eaLnBrk="1" latinLnBrk="0" hangingPunct="1">
              <a:lnSpc>
                <a:spcPct val="85000"/>
              </a:lnSpc>
              <a:spcBef>
                <a:spcPct val="0"/>
              </a:spcBef>
              <a:buNone/>
            </a:pPr>
            <a:r>
              <a:rPr lang="en-US" sz="2700" b="1" kern="1200" dirty="0">
                <a:solidFill>
                  <a:schemeClr val="bg1"/>
                </a:solidFill>
                <a:latin typeface="Arial Rounded MT Bold" panose="020F0704030504030204" pitchFamily="34" charset="0"/>
                <a:ea typeface="+mj-ea"/>
                <a:cs typeface="+mj-cs"/>
              </a:rPr>
              <a:t>ACTIVITY</a:t>
            </a:r>
          </a:p>
        </p:txBody>
      </p:sp>
      <p:pic>
        <p:nvPicPr>
          <p:cNvPr id="10" name="Picture 9" descr="Icon&#10;&#10;Description automatically generated">
            <a:extLst>
              <a:ext uri="{FF2B5EF4-FFF2-40B4-BE49-F238E27FC236}">
                <a16:creationId xmlns:a16="http://schemas.microsoft.com/office/drawing/2014/main" id="{D29B77FF-6AD2-408E-AD25-529D2914A9E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328166">
            <a:off x="7817789" y="1316834"/>
            <a:ext cx="622151" cy="622151"/>
          </a:xfrm>
          <a:prstGeom prst="rect">
            <a:avLst/>
          </a:prstGeom>
        </p:spPr>
      </p:pic>
      <p:pic>
        <p:nvPicPr>
          <p:cNvPr id="12" name="Picture 11" descr="Icon&#10;&#10;Description automatically generated">
            <a:extLst>
              <a:ext uri="{FF2B5EF4-FFF2-40B4-BE49-F238E27FC236}">
                <a16:creationId xmlns:a16="http://schemas.microsoft.com/office/drawing/2014/main" id="{3D5C2DAD-C24D-47F2-9F42-361FA6A5911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192651">
            <a:off x="5267067" y="1133118"/>
            <a:ext cx="702429" cy="702429"/>
          </a:xfrm>
          <a:prstGeom prst="rect">
            <a:avLst/>
          </a:prstGeom>
        </p:spPr>
      </p:pic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206ECBE8-EF3D-43EE-B48B-DF890364FF0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482714" y="4489280"/>
            <a:ext cx="739451" cy="268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000" b="1">
                <a:solidFill>
                  <a:schemeClr val="accent3"/>
                </a:solidFill>
                <a:latin typeface="Arial Black" panose="020B0A04020102020204" pitchFamily="34" charset="0"/>
                <a:cs typeface="Calibri" panose="020F0502020204030204" pitchFamily="34" charset="0"/>
              </a:defRPr>
            </a:lvl1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4258446"/>
      </p:ext>
    </p:extLst>
  </p:cSld>
  <p:clrMapOvr>
    <a:masterClrMapping/>
  </p:clrMapOvr>
  <p:hf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ctivity_Step_With_Cou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79;p15">
            <a:extLst>
              <a:ext uri="{FF2B5EF4-FFF2-40B4-BE49-F238E27FC236}">
                <a16:creationId xmlns:a16="http://schemas.microsoft.com/office/drawing/2014/main" id="{9B824276-643C-44F2-B617-5015FE370D75}"/>
              </a:ext>
            </a:extLst>
          </p:cNvPr>
          <p:cNvSpPr/>
          <p:nvPr/>
        </p:nvSpPr>
        <p:spPr>
          <a:xfrm>
            <a:off x="7978848" y="4540245"/>
            <a:ext cx="647166" cy="603256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accent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05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13A6AAD-8DC3-4F0B-9A98-B66B0B06DB5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17986" y="223936"/>
            <a:ext cx="7265300" cy="461864"/>
          </a:xfrm>
        </p:spPr>
        <p:txBody>
          <a:bodyPr anchor="t"/>
          <a:lstStyle>
            <a:lvl1pPr algn="l">
              <a:defRPr lang="en-US" dirty="0"/>
            </a:lvl1pPr>
          </a:lstStyle>
          <a:p>
            <a:r>
              <a:rPr lang="en-US" dirty="0"/>
              <a:t>Step Description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119D0C4-AF05-4087-824C-7912B496B66D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819651" y="846859"/>
            <a:ext cx="3806364" cy="3548721"/>
          </a:xfrm>
        </p:spPr>
        <p:txBody>
          <a:bodyPr>
            <a:normAutofit/>
          </a:bodyPr>
          <a:lstStyle>
            <a:lvl1pPr marL="0" indent="0" algn="just">
              <a:buNone/>
              <a:defRPr sz="1800">
                <a:solidFill>
                  <a:srgbClr val="3C78D8"/>
                </a:solidFill>
                <a:latin typeface="+mn-lt"/>
                <a:ea typeface="Roboto Medium" panose="02000000000000000000" pitchFamily="2" charset="0"/>
              </a:defRPr>
            </a:lvl1pPr>
            <a:lvl2pPr>
              <a:defRPr sz="1350">
                <a:latin typeface="+mn-lt"/>
              </a:defRPr>
            </a:lvl2pPr>
            <a:lvl3pPr>
              <a:defRPr sz="1200">
                <a:latin typeface="+mn-lt"/>
              </a:defRPr>
            </a:lvl3pPr>
            <a:lvl4pPr>
              <a:defRPr sz="1050">
                <a:latin typeface="+mn-lt"/>
              </a:defRPr>
            </a:lvl4pPr>
            <a:lvl5pPr>
              <a:defRPr sz="1050">
                <a:latin typeface="+mn-lt"/>
              </a:defRPr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dirty="0"/>
              <a:t>&lt;Photo in support of the Activity Step&gt;</a:t>
            </a:r>
          </a:p>
          <a:p>
            <a:pPr lvl="0"/>
            <a:endParaRPr lang="en-US" dirty="0"/>
          </a:p>
          <a:p>
            <a:pPr lvl="0"/>
            <a:endParaRPr lang="en-US" dirty="0"/>
          </a:p>
          <a:p>
            <a:pPr lvl="0"/>
            <a:endParaRPr lang="en-US" dirty="0"/>
          </a:p>
          <a:p>
            <a:pPr lvl="0"/>
            <a:endParaRPr lang="en-US" dirty="0"/>
          </a:p>
          <a:p>
            <a:pPr lvl="0"/>
            <a:endParaRPr lang="en-US" dirty="0"/>
          </a:p>
          <a:p>
            <a:pPr lvl="0"/>
            <a:r>
              <a:rPr lang="en-US" dirty="0"/>
              <a:t>NOTE: </a:t>
            </a:r>
          </a:p>
          <a:p>
            <a:pPr lvl="0"/>
            <a:r>
              <a:rPr lang="en-US" dirty="0"/>
              <a:t>If after adding picture/GIF it is not top aligned, please make sure to modify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5579AD7-3A95-405E-BFC6-B6F994651561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517986" y="832758"/>
            <a:ext cx="4120690" cy="4086807"/>
          </a:xfrm>
        </p:spPr>
        <p:txBody>
          <a:bodyPr>
            <a:normAutofit/>
          </a:bodyPr>
          <a:lstStyle>
            <a:lvl1pPr marL="0" indent="0" algn="just">
              <a:buNone/>
              <a:defRPr sz="1800" baseline="0">
                <a:solidFill>
                  <a:srgbClr val="3C78D8"/>
                </a:soli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dirty="0"/>
              <a:t>&lt;Description of activity step&gt;</a:t>
            </a:r>
            <a:br>
              <a:rPr lang="en-US" dirty="0"/>
            </a:br>
            <a:endParaRPr lang="en-US" dirty="0"/>
          </a:p>
          <a:p>
            <a:pPr lvl="0"/>
            <a:endParaRPr lang="en-US" dirty="0"/>
          </a:p>
          <a:p>
            <a:pPr lvl="0"/>
            <a:endParaRPr lang="en-US" dirty="0"/>
          </a:p>
          <a:p>
            <a:pPr lvl="0"/>
            <a:endParaRPr lang="en-US" dirty="0"/>
          </a:p>
          <a:p>
            <a:pPr lvl="0"/>
            <a:endParaRPr lang="en-US" dirty="0"/>
          </a:p>
          <a:p>
            <a:pPr lvl="0"/>
            <a:endParaRPr lang="en-US" dirty="0"/>
          </a:p>
          <a:p>
            <a:pPr lvl="0"/>
            <a:br>
              <a:rPr lang="en-US" dirty="0"/>
            </a:br>
            <a:r>
              <a:rPr lang="en-US" dirty="0"/>
              <a:t>NOTE:</a:t>
            </a:r>
          </a:p>
          <a:p>
            <a:pPr lvl="0"/>
            <a:r>
              <a:rPr lang="en-US" dirty="0"/>
              <a:t>Please adjust width of these boxes acc to content</a:t>
            </a:r>
          </a:p>
        </p:txBody>
      </p:sp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C31CED2D-2D53-4B3D-B242-6E80DEFE2A3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978849" y="4562956"/>
            <a:ext cx="647166" cy="582152"/>
          </a:xfrm>
        </p:spPr>
        <p:txBody>
          <a:bodyPr anchor="ctr">
            <a:noAutofit/>
          </a:bodyPr>
          <a:lstStyle>
            <a:lvl1pPr marL="0" indent="0" algn="ctr">
              <a:buNone/>
              <a:defRPr sz="2400" b="1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##</a:t>
            </a:r>
          </a:p>
        </p:txBody>
      </p:sp>
      <p:sp>
        <p:nvSpPr>
          <p:cNvPr id="27" name="Google Shape;379;p15">
            <a:extLst>
              <a:ext uri="{FF2B5EF4-FFF2-40B4-BE49-F238E27FC236}">
                <a16:creationId xmlns:a16="http://schemas.microsoft.com/office/drawing/2014/main" id="{FD7B22A8-16D8-49D2-A8BA-87893528E3B1}"/>
              </a:ext>
            </a:extLst>
          </p:cNvPr>
          <p:cNvSpPr/>
          <p:nvPr/>
        </p:nvSpPr>
        <p:spPr>
          <a:xfrm rot="5400000">
            <a:off x="-539951" y="2403157"/>
            <a:ext cx="1417086" cy="337187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accent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05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" name="Title 1">
            <a:extLst>
              <a:ext uri="{FF2B5EF4-FFF2-40B4-BE49-F238E27FC236}">
                <a16:creationId xmlns:a16="http://schemas.microsoft.com/office/drawing/2014/main" id="{2017A689-AC75-4881-920E-96E5C66165E1}"/>
              </a:ext>
            </a:extLst>
          </p:cNvPr>
          <p:cNvSpPr txBox="1">
            <a:spLocks/>
          </p:cNvSpPr>
          <p:nvPr/>
        </p:nvSpPr>
        <p:spPr>
          <a:xfrm rot="5400000">
            <a:off x="-545667" y="2397443"/>
            <a:ext cx="1417088" cy="348615"/>
          </a:xfrm>
          <a:prstGeom prst="round2SameRect">
            <a:avLst/>
          </a:prstGeom>
        </p:spPr>
        <p:txBody>
          <a:bodyPr vert="horz" lIns="68580" tIns="34290" rIns="68580" bIns="34290" rtlCol="0" anchor="ctr">
            <a:normAutofit/>
          </a:bodyPr>
          <a:lstStyle>
            <a:defPPr>
              <a:defRPr lang="en-US"/>
            </a:defPPr>
            <a:lvl1pPr>
              <a:lnSpc>
                <a:spcPct val="85000"/>
              </a:lnSpc>
              <a:spcBef>
                <a:spcPct val="0"/>
              </a:spcBef>
              <a:buNone/>
              <a:defRPr sz="6000">
                <a:solidFill>
                  <a:srgbClr val="2A379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lvl="0" algn="ctr" defTabSz="685800" rtl="0" eaLnBrk="1" latinLnBrk="0" hangingPunct="1">
              <a:lnSpc>
                <a:spcPct val="85000"/>
              </a:lnSpc>
              <a:spcBef>
                <a:spcPct val="0"/>
              </a:spcBef>
              <a:buNone/>
            </a:pPr>
            <a:r>
              <a:rPr lang="en-US" sz="1800" b="1" kern="1200" dirty="0">
                <a:solidFill>
                  <a:schemeClr val="bg1"/>
                </a:solidFill>
                <a:latin typeface="Arial Rounded MT Bold" panose="020F0704030504030204" pitchFamily="34" charset="0"/>
                <a:ea typeface="+mj-ea"/>
                <a:cs typeface="+mj-cs"/>
              </a:rPr>
              <a:t>ACTIVITY</a:t>
            </a:r>
          </a:p>
        </p:txBody>
      </p:sp>
      <p:sp>
        <p:nvSpPr>
          <p:cNvPr id="35" name="Title 1">
            <a:extLst>
              <a:ext uri="{FF2B5EF4-FFF2-40B4-BE49-F238E27FC236}">
                <a16:creationId xmlns:a16="http://schemas.microsoft.com/office/drawing/2014/main" id="{0AD9C593-C8AF-415E-89E8-CC99CA68EA6D}"/>
              </a:ext>
            </a:extLst>
          </p:cNvPr>
          <p:cNvSpPr txBox="1">
            <a:spLocks/>
          </p:cNvSpPr>
          <p:nvPr/>
        </p:nvSpPr>
        <p:spPr>
          <a:xfrm>
            <a:off x="5736829" y="4518688"/>
            <a:ext cx="2565603" cy="670689"/>
          </a:xfrm>
          <a:prstGeom prst="rect">
            <a:avLst/>
          </a:prstGeom>
        </p:spPr>
        <p:txBody>
          <a:bodyPr vert="horz" lIns="68580" tIns="34290" rIns="68580" bIns="34290" rtlCol="0" anchor="t">
            <a:noAutofit/>
          </a:bodyPr>
          <a:lstStyle>
            <a:defPPr>
              <a:defRPr lang="en-US"/>
            </a:defPPr>
            <a:lvl1pPr>
              <a:lnSpc>
                <a:spcPct val="85000"/>
              </a:lnSpc>
              <a:spcBef>
                <a:spcPct val="0"/>
              </a:spcBef>
              <a:buNone/>
              <a:defRPr sz="6000">
                <a:solidFill>
                  <a:srgbClr val="2A379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lvl="0" algn="l" defTabSz="685800" rtl="0" eaLnBrk="1" latinLnBrk="0" hangingPunct="1">
              <a:lnSpc>
                <a:spcPct val="85000"/>
              </a:lnSpc>
              <a:spcBef>
                <a:spcPct val="0"/>
              </a:spcBef>
              <a:buNone/>
            </a:pPr>
            <a:r>
              <a:rPr lang="en-US" sz="6000" b="1" kern="1200" dirty="0">
                <a:solidFill>
                  <a:schemeClr val="accent2"/>
                </a:solidFill>
                <a:latin typeface="Arial Rounded MT Bold" panose="020F0704030504030204" pitchFamily="34" charset="0"/>
                <a:ea typeface="+mj-ea"/>
                <a:cs typeface="+mj-cs"/>
              </a:rPr>
              <a:t>STEP</a:t>
            </a:r>
          </a:p>
        </p:txBody>
      </p:sp>
    </p:spTree>
    <p:extLst>
      <p:ext uri="{BB962C8B-B14F-4D97-AF65-F5344CB8AC3E}">
        <p14:creationId xmlns:p14="http://schemas.microsoft.com/office/powerpoint/2010/main" val="2920946247"/>
      </p:ext>
    </p:extLst>
  </p:cSld>
  <p:clrMapOvr>
    <a:masterClrMapping/>
  </p:clrMapOvr>
  <p:hf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CTIVITY_STEP_WITHOUT_STEP_COU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3A6AAD-8DC3-4F0B-9A98-B66B0B06DB5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17987" y="223936"/>
            <a:ext cx="7277741" cy="461864"/>
          </a:xfrm>
        </p:spPr>
        <p:txBody>
          <a:bodyPr anchor="t"/>
          <a:lstStyle>
            <a:lvl1pPr algn="l">
              <a:defRPr lang="en-US" dirty="0"/>
            </a:lvl1pPr>
          </a:lstStyle>
          <a:p>
            <a:r>
              <a:rPr lang="en-US" dirty="0"/>
              <a:t>Step Description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119D0C4-AF05-4087-824C-7912B496B66D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819652" y="831020"/>
            <a:ext cx="3367746" cy="4088544"/>
          </a:xfrm>
        </p:spPr>
        <p:txBody>
          <a:bodyPr>
            <a:normAutofit/>
          </a:bodyPr>
          <a:lstStyle>
            <a:lvl1pPr marL="0" indent="0" algn="just">
              <a:buNone/>
              <a:defRPr sz="1800">
                <a:solidFill>
                  <a:srgbClr val="3C78D8"/>
                </a:solidFill>
                <a:latin typeface="+mn-lt"/>
                <a:ea typeface="Roboto Medium" panose="02000000000000000000" pitchFamily="2" charset="0"/>
              </a:defRPr>
            </a:lvl1pPr>
            <a:lvl2pPr>
              <a:defRPr sz="1350">
                <a:latin typeface="+mn-lt"/>
              </a:defRPr>
            </a:lvl2pPr>
            <a:lvl3pPr>
              <a:defRPr sz="1200">
                <a:latin typeface="+mn-lt"/>
              </a:defRPr>
            </a:lvl3pPr>
            <a:lvl4pPr>
              <a:defRPr sz="1050">
                <a:latin typeface="+mn-lt"/>
              </a:defRPr>
            </a:lvl4pPr>
            <a:lvl5pPr>
              <a:defRPr sz="1050">
                <a:latin typeface="+mn-lt"/>
              </a:defRPr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dirty="0"/>
              <a:t>&lt;Photo in support of the Activity Step&gt;</a:t>
            </a:r>
          </a:p>
          <a:p>
            <a:pPr lvl="0"/>
            <a:endParaRPr lang="en-US" dirty="0"/>
          </a:p>
          <a:p>
            <a:pPr lvl="0"/>
            <a:endParaRPr lang="en-US" dirty="0"/>
          </a:p>
          <a:p>
            <a:pPr lvl="0"/>
            <a:endParaRPr lang="en-US" dirty="0"/>
          </a:p>
          <a:p>
            <a:pPr lvl="0"/>
            <a:endParaRPr lang="en-US" dirty="0"/>
          </a:p>
          <a:p>
            <a:pPr lvl="0"/>
            <a:endParaRPr lang="en-US" dirty="0"/>
          </a:p>
          <a:p>
            <a:pPr lvl="0"/>
            <a:r>
              <a:rPr lang="en-US" dirty="0"/>
              <a:t>NOTE: </a:t>
            </a:r>
          </a:p>
          <a:p>
            <a:pPr lvl="0"/>
            <a:r>
              <a:rPr lang="en-US" dirty="0"/>
              <a:t>If after adding picture/GIF it is not top aligned, please make sure to modify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5579AD7-3A95-405E-BFC6-B6F994651561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517986" y="825761"/>
            <a:ext cx="4120690" cy="4093805"/>
          </a:xfrm>
        </p:spPr>
        <p:txBody>
          <a:bodyPr>
            <a:normAutofit/>
          </a:bodyPr>
          <a:lstStyle>
            <a:lvl1pPr marL="0" indent="0" algn="just">
              <a:buNone/>
              <a:defRPr sz="1800" baseline="0">
                <a:solidFill>
                  <a:srgbClr val="3C78D8"/>
                </a:soli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dirty="0"/>
              <a:t>&lt;Description of activity step&gt;</a:t>
            </a:r>
            <a:br>
              <a:rPr lang="en-US" dirty="0"/>
            </a:br>
            <a:endParaRPr lang="en-US" dirty="0"/>
          </a:p>
          <a:p>
            <a:pPr lvl="0"/>
            <a:endParaRPr lang="en-US" dirty="0"/>
          </a:p>
          <a:p>
            <a:pPr lvl="0"/>
            <a:endParaRPr lang="en-US" dirty="0"/>
          </a:p>
          <a:p>
            <a:pPr lvl="0"/>
            <a:endParaRPr lang="en-US" dirty="0"/>
          </a:p>
          <a:p>
            <a:pPr lvl="0"/>
            <a:endParaRPr lang="en-US" dirty="0"/>
          </a:p>
          <a:p>
            <a:pPr lvl="0"/>
            <a:endParaRPr lang="en-US" dirty="0"/>
          </a:p>
          <a:p>
            <a:pPr lvl="0"/>
            <a:br>
              <a:rPr lang="en-US" dirty="0"/>
            </a:br>
            <a:r>
              <a:rPr lang="en-US" dirty="0"/>
              <a:t>NOTE:</a:t>
            </a:r>
          </a:p>
          <a:p>
            <a:pPr lvl="0"/>
            <a:r>
              <a:rPr lang="en-US" dirty="0"/>
              <a:t>Please adjust width of these boxes acc to content</a:t>
            </a:r>
          </a:p>
        </p:txBody>
      </p:sp>
      <p:sp>
        <p:nvSpPr>
          <p:cNvPr id="19" name="Google Shape;379;p15">
            <a:extLst>
              <a:ext uri="{FF2B5EF4-FFF2-40B4-BE49-F238E27FC236}">
                <a16:creationId xmlns:a16="http://schemas.microsoft.com/office/drawing/2014/main" id="{7367769D-601A-4113-90EF-A4273A67F83A}"/>
              </a:ext>
            </a:extLst>
          </p:cNvPr>
          <p:cNvSpPr/>
          <p:nvPr/>
        </p:nvSpPr>
        <p:spPr>
          <a:xfrm rot="5400000">
            <a:off x="-539951" y="2403157"/>
            <a:ext cx="1417086" cy="337187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BCA9D9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050" b="0" i="0" u="none" strike="noStrike" cap="none">
              <a:solidFill>
                <a:schemeClr val="accen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" name="Title 1">
            <a:extLst>
              <a:ext uri="{FF2B5EF4-FFF2-40B4-BE49-F238E27FC236}">
                <a16:creationId xmlns:a16="http://schemas.microsoft.com/office/drawing/2014/main" id="{36F3B14C-C949-4018-9914-BD811BB3CFB2}"/>
              </a:ext>
            </a:extLst>
          </p:cNvPr>
          <p:cNvSpPr txBox="1">
            <a:spLocks/>
          </p:cNvSpPr>
          <p:nvPr/>
        </p:nvSpPr>
        <p:spPr>
          <a:xfrm rot="5400000">
            <a:off x="-545667" y="2397443"/>
            <a:ext cx="1417088" cy="348615"/>
          </a:xfrm>
          <a:prstGeom prst="round2SameRect">
            <a:avLst/>
          </a:prstGeom>
        </p:spPr>
        <p:txBody>
          <a:bodyPr vert="horz" lIns="68580" tIns="34290" rIns="68580" bIns="34290" rtlCol="0" anchor="ctr">
            <a:normAutofit/>
          </a:bodyPr>
          <a:lstStyle>
            <a:defPPr>
              <a:defRPr lang="en-US"/>
            </a:defPPr>
            <a:lvl1pPr>
              <a:lnSpc>
                <a:spcPct val="85000"/>
              </a:lnSpc>
              <a:spcBef>
                <a:spcPct val="0"/>
              </a:spcBef>
              <a:buNone/>
              <a:defRPr sz="6000">
                <a:solidFill>
                  <a:srgbClr val="2A379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lvl="0" algn="ctr" defTabSz="685800" rtl="0" eaLnBrk="1" latinLnBrk="0" hangingPunct="1">
              <a:lnSpc>
                <a:spcPct val="85000"/>
              </a:lnSpc>
              <a:spcBef>
                <a:spcPct val="0"/>
              </a:spcBef>
              <a:buNone/>
            </a:pPr>
            <a:r>
              <a:rPr lang="en-US" sz="1800" b="1" kern="1200" dirty="0">
                <a:solidFill>
                  <a:schemeClr val="bg1"/>
                </a:solidFill>
                <a:latin typeface="Arial Rounded MT Bold" panose="020F0704030504030204" pitchFamily="34" charset="0"/>
                <a:ea typeface="+mj-ea"/>
                <a:cs typeface="+mj-cs"/>
              </a:rPr>
              <a:t>ACTIVITY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1D450E28-B069-4DED-8D4A-5991486545B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482714" y="4489280"/>
            <a:ext cx="739451" cy="268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000" b="1">
                <a:solidFill>
                  <a:schemeClr val="accent3"/>
                </a:solidFill>
                <a:latin typeface="Arial Black" panose="020B0A04020102020204" pitchFamily="34" charset="0"/>
                <a:cs typeface="Calibri" panose="020F0502020204030204" pitchFamily="34" charset="0"/>
              </a:defRPr>
            </a:lvl1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0426327"/>
      </p:ext>
    </p:extLst>
  </p:cSld>
  <p:clrMapOvr>
    <a:masterClrMapping/>
  </p:clrMapOvr>
  <p:hf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3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2.sv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991390B-2AB1-48EF-825A-765432901E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1" y="273845"/>
            <a:ext cx="7719915" cy="1011199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 dirty="0"/>
              <a:t>Enter Title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1595430-74E5-4792-9724-625DA6E337F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1" y="1285043"/>
            <a:ext cx="7719915" cy="362463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pic>
        <p:nvPicPr>
          <p:cNvPr id="10" name="Graphic 9">
            <a:extLst>
              <a:ext uri="{FF2B5EF4-FFF2-40B4-BE49-F238E27FC236}">
                <a16:creationId xmlns:a16="http://schemas.microsoft.com/office/drawing/2014/main" id="{EDC2AD64-B663-40EB-A3B7-FE8B5C5D85DB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8012981" y="233824"/>
            <a:ext cx="952350" cy="36744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8C964184-A398-41CA-BBB0-DF80F2FC9FC5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8852438" y="621623"/>
            <a:ext cx="301778" cy="3900254"/>
          </a:xfrm>
          <a:prstGeom prst="rect">
            <a:avLst/>
          </a:prstGeom>
        </p:spPr>
      </p:pic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ED654EE1-6CE1-4438-ABD3-AF182E16095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482714" y="4489280"/>
            <a:ext cx="739451" cy="268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000" b="1">
                <a:solidFill>
                  <a:schemeClr val="accent3"/>
                </a:solidFill>
                <a:latin typeface="Arial Black" panose="020B0A04020102020204" pitchFamily="34" charset="0"/>
                <a:cs typeface="Calibri" panose="020F0502020204030204" pitchFamily="34" charset="0"/>
              </a:defRPr>
            </a:lvl1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43444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7" r:id="rId1"/>
    <p:sldLayoutId id="2147483658" r:id="rId2"/>
    <p:sldLayoutId id="2147483659" r:id="rId3"/>
    <p:sldLayoutId id="2147483660" r:id="rId4"/>
    <p:sldLayoutId id="2147483661" r:id="rId5"/>
    <p:sldLayoutId id="2147483662" r:id="rId6"/>
    <p:sldLayoutId id="2147483663" r:id="rId7"/>
    <p:sldLayoutId id="2147483664" r:id="rId8"/>
    <p:sldLayoutId id="2147483665" r:id="rId9"/>
    <p:sldLayoutId id="2147483666" r:id="rId10"/>
    <p:sldLayoutId id="2147483667" r:id="rId11"/>
    <p:sldLayoutId id="2147483668" r:id="rId12"/>
    <p:sldLayoutId id="2147483669" r:id="rId13"/>
    <p:sldLayoutId id="2147483670" r:id="rId14"/>
  </p:sldLayoutIdLst>
  <p:transition>
    <p:fade thruBlk="1"/>
  </p:transition>
  <p:hf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lang="en-US" sz="2700" b="1" kern="1200" dirty="0">
          <a:solidFill>
            <a:schemeClr val="tx2">
              <a:lumMod val="75000"/>
            </a:schemeClr>
          </a:solidFill>
          <a:latin typeface="Arial Rounded MT Bold" panose="020F0704030504030204" pitchFamily="34" charset="0"/>
          <a:ea typeface="+mj-ea"/>
          <a:cs typeface="Arial" panose="020B0604020202020204" pitchFamily="34" charset="0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1800" kern="1200">
          <a:solidFill>
            <a:srgbClr val="447EDA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Wingdings" panose="05000000000000000000" pitchFamily="2" charset="2"/>
        <a:buChar char="§"/>
        <a:defRPr sz="1500" kern="1200">
          <a:solidFill>
            <a:srgbClr val="447EDA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rgbClr val="447EDA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200" kern="1200">
          <a:solidFill>
            <a:srgbClr val="447EDA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200" kern="1200">
          <a:solidFill>
            <a:srgbClr val="447EDA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gi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8A2A99F0-B337-C6DC-B399-AA37B729B6B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>
                <a:solidFill>
                  <a:schemeClr val="bg2">
                    <a:lumMod val="10000"/>
                  </a:schemeClr>
                </a:solidFill>
              </a:rPr>
              <a:t>Session 4</a:t>
            </a:r>
          </a:p>
        </p:txBody>
      </p:sp>
      <p:sp>
        <p:nvSpPr>
          <p:cNvPr id="241" name="Google Shape;241;p1"/>
          <p:cNvSpPr txBox="1">
            <a:spLocks noGrp="1"/>
          </p:cNvSpPr>
          <p:nvPr>
            <p:ph type="ctrTitle"/>
          </p:nvPr>
        </p:nvSpPr>
        <p:spPr/>
        <p:txBody>
          <a:bodyPr/>
          <a:lstStyle/>
          <a:p>
            <a:pPr lvl="0"/>
            <a:r>
              <a:rPr lang="en-US" dirty="0"/>
              <a:t>Let’s Chat!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8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Google Shape;247;p15"/>
          <p:cNvSpPr txBox="1">
            <a:spLocks noGrp="1"/>
          </p:cNvSpPr>
          <p:nvPr>
            <p:ph type="title"/>
          </p:nvPr>
        </p:nvSpPr>
        <p:spPr>
          <a:xfrm>
            <a:off x="493515" y="721887"/>
            <a:ext cx="4520832" cy="676013"/>
          </a:xfrm>
        </p:spPr>
        <p:txBody>
          <a:bodyPr/>
          <a:lstStyle/>
          <a:p>
            <a:pPr lvl="0"/>
            <a:r>
              <a:rPr lang="en-US" dirty="0"/>
              <a:t>Let’s Chat!</a:t>
            </a:r>
          </a:p>
        </p:txBody>
      </p:sp>
      <p:sp>
        <p:nvSpPr>
          <p:cNvPr id="248" name="Google Shape;248;p15"/>
          <p:cNvSpPr txBox="1">
            <a:spLocks noGrp="1"/>
          </p:cNvSpPr>
          <p:nvPr>
            <p:ph type="subTitle" idx="1"/>
          </p:nvPr>
        </p:nvSpPr>
        <p:spPr>
          <a:xfrm>
            <a:off x="493514" y="1486072"/>
            <a:ext cx="4520832" cy="3079671"/>
          </a:xfrm>
        </p:spPr>
        <p:txBody>
          <a:bodyPr>
            <a:normAutofit/>
          </a:bodyPr>
          <a:lstStyle/>
          <a:p>
            <a:pPr lvl="0"/>
            <a:r>
              <a:rPr lang="en-US" dirty="0">
                <a:solidFill>
                  <a:schemeClr val="bg2">
                    <a:lumMod val="10000"/>
                  </a:schemeClr>
                </a:solidFill>
                <a:sym typeface="Dosis"/>
              </a:rPr>
              <a:t>In this activity, we will learn how to ask the user to enter input and create a script where a friendly goblin has a small chat with the user.</a:t>
            </a:r>
          </a:p>
        </p:txBody>
      </p:sp>
      <p:sp>
        <p:nvSpPr>
          <p:cNvPr id="246" name="Google Shape;246;p15"/>
          <p:cNvSpPr txBox="1"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lvl="0"/>
            <a:fld id="{00000000-1234-1234-1234-123412341234}" type="slidenum">
              <a:rPr lang="en-US"/>
              <a:pPr lvl="0"/>
              <a:t>2</a:t>
            </a:fld>
            <a:endParaRPr lang="en-US"/>
          </a:p>
        </p:txBody>
      </p:sp>
      <p:pic>
        <p:nvPicPr>
          <p:cNvPr id="10" name="Google Shape;249;p15">
            <a:extLst>
              <a:ext uri="{FF2B5EF4-FFF2-40B4-BE49-F238E27FC236}">
                <a16:creationId xmlns:a16="http://schemas.microsoft.com/office/drawing/2014/main" id="{A66248B1-197F-963F-F7CA-8AE159694A74}"/>
              </a:ext>
            </a:extLst>
          </p:cNvPr>
          <p:cNvPicPr preferRelativeResize="0">
            <a:picLocks noGrp="1"/>
          </p:cNvPicPr>
          <p:nvPr>
            <p:ph type="pic" sz="quarter" idx="4294967295"/>
          </p:nvPr>
        </p:nvPicPr>
        <p:blipFill rotWithShape="1">
          <a:blip r:embed="rId3">
            <a:alphaModFix/>
          </a:blip>
          <a:srcRect t="7071" b="7071"/>
          <a:stretch/>
        </p:blipFill>
        <p:spPr>
          <a:xfrm>
            <a:off x="2276475" y="2571750"/>
            <a:ext cx="2295525" cy="245586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75DEFDDD-717C-0655-EF81-73A706648C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Let’s Code !</a:t>
            </a:r>
            <a:endParaRPr lang="en-US" dirty="0"/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A26AD7F7-D893-60EB-DD16-5DD77E37F521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en-IN" dirty="0">
                <a:solidFill>
                  <a:schemeClr val="bg2">
                    <a:lumMod val="10000"/>
                  </a:schemeClr>
                </a:solidFill>
              </a:rPr>
              <a:t>To begin, follow the steps below:</a:t>
            </a:r>
          </a:p>
          <a:p>
            <a:endParaRPr lang="en-IN" dirty="0">
              <a:solidFill>
                <a:schemeClr val="bg2">
                  <a:lumMod val="10000"/>
                </a:schemeClr>
              </a:solidFill>
            </a:endParaRPr>
          </a:p>
          <a:p>
            <a:pPr marL="800087" lvl="1" indent="-285750">
              <a:buFont typeface="Arial" panose="020B0604020202020204" pitchFamily="34" charset="0"/>
              <a:buChar char="•"/>
            </a:pPr>
            <a:r>
              <a:rPr lang="en-IN" sz="1800" dirty="0">
                <a:solidFill>
                  <a:schemeClr val="bg2">
                    <a:lumMod val="10000"/>
                  </a:schemeClr>
                </a:solidFill>
              </a:rPr>
              <a:t>Open </a:t>
            </a:r>
            <a:r>
              <a:rPr lang="en-IN" sz="1800" dirty="0" err="1">
                <a:solidFill>
                  <a:schemeClr val="bg2">
                    <a:lumMod val="10000"/>
                  </a:schemeClr>
                </a:solidFill>
              </a:rPr>
              <a:t>PictoBlox</a:t>
            </a:r>
            <a:r>
              <a:rPr lang="en-IN" sz="1800" dirty="0">
                <a:solidFill>
                  <a:schemeClr val="bg2">
                    <a:lumMod val="10000"/>
                  </a:schemeClr>
                </a:solidFill>
              </a:rPr>
              <a:t>.</a:t>
            </a:r>
          </a:p>
          <a:p>
            <a:pPr marL="800087" lvl="1" indent="-285750">
              <a:buFont typeface="Arial" panose="020B0604020202020204" pitchFamily="34" charset="0"/>
              <a:buChar char="•"/>
            </a:pPr>
            <a:r>
              <a:rPr lang="en-IN" sz="1800" dirty="0">
                <a:solidFill>
                  <a:schemeClr val="bg2">
                    <a:lumMod val="10000"/>
                  </a:schemeClr>
                </a:solidFill>
              </a:rPr>
              <a:t>Create a New file in </a:t>
            </a:r>
            <a:r>
              <a:rPr lang="en-IN" sz="1800" dirty="0" err="1">
                <a:solidFill>
                  <a:schemeClr val="bg2">
                    <a:lumMod val="10000"/>
                  </a:schemeClr>
                </a:solidFill>
              </a:rPr>
              <a:t>PictoBlox</a:t>
            </a:r>
            <a:r>
              <a:rPr lang="en-IN" sz="1800" dirty="0">
                <a:solidFill>
                  <a:schemeClr val="bg2">
                    <a:lumMod val="10000"/>
                  </a:schemeClr>
                </a:solidFill>
              </a:rPr>
              <a:t>.</a:t>
            </a:r>
          </a:p>
          <a:p>
            <a:endParaRPr lang="en-IN" dirty="0">
              <a:solidFill>
                <a:schemeClr val="bg2">
                  <a:lumMod val="10000"/>
                </a:schemeClr>
              </a:solidFill>
            </a:endParaRPr>
          </a:p>
          <a:p>
            <a:r>
              <a:rPr lang="en-IN" dirty="0">
                <a:solidFill>
                  <a:schemeClr val="bg2">
                    <a:lumMod val="10000"/>
                  </a:schemeClr>
                </a:solidFill>
              </a:rPr>
              <a:t>Follow the step if you are working on </a:t>
            </a:r>
            <a:r>
              <a:rPr lang="en-IN" b="1" dirty="0">
                <a:solidFill>
                  <a:schemeClr val="bg2">
                    <a:lumMod val="10000"/>
                  </a:schemeClr>
                </a:solidFill>
              </a:rPr>
              <a:t>Windows, macOS, or Linux</a:t>
            </a:r>
            <a:r>
              <a:rPr lang="en-IN" dirty="0">
                <a:solidFill>
                  <a:schemeClr val="bg2">
                    <a:lumMod val="10000"/>
                  </a:schemeClr>
                </a:solidFill>
              </a:rPr>
              <a:t>:</a:t>
            </a:r>
          </a:p>
          <a:p>
            <a:endParaRPr lang="en-IN" dirty="0">
              <a:solidFill>
                <a:schemeClr val="bg2">
                  <a:lumMod val="10000"/>
                </a:schemeClr>
              </a:solidFill>
            </a:endParaRPr>
          </a:p>
          <a:p>
            <a:pPr marL="801688" lvl="1" indent="-268288">
              <a:buFont typeface="Arial" panose="020B0604020202020204" pitchFamily="34" charset="0"/>
              <a:buChar char="•"/>
            </a:pPr>
            <a:r>
              <a:rPr lang="en-IN" sz="1800" dirty="0">
                <a:solidFill>
                  <a:schemeClr val="bg2">
                    <a:lumMod val="10000"/>
                  </a:schemeClr>
                </a:solidFill>
              </a:rPr>
              <a:t>Open </a:t>
            </a:r>
            <a:r>
              <a:rPr lang="en-IN" sz="1800" b="1" dirty="0" err="1">
                <a:solidFill>
                  <a:schemeClr val="bg2">
                    <a:lumMod val="10000"/>
                  </a:schemeClr>
                </a:solidFill>
              </a:rPr>
              <a:t>PictoBlox</a:t>
            </a:r>
            <a:r>
              <a:rPr lang="en-IN" sz="1800" dirty="0">
                <a:solidFill>
                  <a:schemeClr val="bg2">
                    <a:lumMod val="10000"/>
                  </a:schemeClr>
                </a:solidFill>
              </a:rPr>
              <a:t> and create a new file.</a:t>
            </a:r>
          </a:p>
          <a:p>
            <a:pPr marL="801688" lvl="1" indent="-268288">
              <a:buFont typeface="Arial" panose="020B0604020202020204" pitchFamily="34" charset="0"/>
              <a:buChar char="•"/>
            </a:pPr>
            <a:r>
              <a:rPr lang="en-IN" sz="1800" dirty="0">
                <a:solidFill>
                  <a:schemeClr val="bg2">
                    <a:lumMod val="10000"/>
                  </a:schemeClr>
                </a:solidFill>
              </a:rPr>
              <a:t>Select the coding environment as </a:t>
            </a:r>
            <a:r>
              <a:rPr lang="en-IN" sz="1800" b="1" dirty="0">
                <a:solidFill>
                  <a:schemeClr val="bg2">
                    <a:lumMod val="10000"/>
                  </a:schemeClr>
                </a:solidFill>
              </a:rPr>
              <a:t>Block Coding</a:t>
            </a:r>
            <a:r>
              <a:rPr lang="en-IN" sz="1900" dirty="0">
                <a:solidFill>
                  <a:schemeClr val="bg2">
                    <a:lumMod val="10000"/>
                  </a:schemeClr>
                </a:solidFill>
              </a:rPr>
              <a:t>.</a:t>
            </a:r>
          </a:p>
          <a:p>
            <a:endParaRPr lang="en-US" sz="20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B152F2B-8D51-FAD4-85CD-1A8B4434388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algn="l"/>
            <a:fld id="{00000000-1234-1234-1234-123412341234}" type="slidenum">
              <a:rPr lang="en-US" smtClean="0"/>
              <a:pPr algn="l"/>
              <a:t>3</a:t>
            </a:fld>
            <a:endParaRPr lang="en-US"/>
          </a:p>
        </p:txBody>
      </p:sp>
      <p:pic>
        <p:nvPicPr>
          <p:cNvPr id="1028" name="Picture 4">
            <a:extLst>
              <a:ext uri="{FF2B5EF4-FFF2-40B4-BE49-F238E27FC236}">
                <a16:creationId xmlns:a16="http://schemas.microsoft.com/office/drawing/2014/main" id="{22CF3AA4-074E-758C-22D5-E63D03EDF8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/>
        </p:blipFill>
        <p:spPr bwMode="auto">
          <a:xfrm>
            <a:off x="4699877" y="3067991"/>
            <a:ext cx="3244686" cy="20126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>
            <a:extLst>
              <a:ext uri="{FF2B5EF4-FFF2-40B4-BE49-F238E27FC236}">
                <a16:creationId xmlns:a16="http://schemas.microsoft.com/office/drawing/2014/main" id="{11F1F6ED-69BA-9598-23E5-06F81694B88F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638676" y="685800"/>
            <a:ext cx="3367088" cy="18803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6168728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Google Shape;255;p17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/>
              <a:t>Choosing the Backdrop</a:t>
            </a:r>
          </a:p>
        </p:txBody>
      </p:sp>
      <p:sp>
        <p:nvSpPr>
          <p:cNvPr id="256" name="Google Shape;256;p17"/>
          <p:cNvSpPr txBox="1">
            <a:spLocks noGrp="1"/>
          </p:cNvSpPr>
          <p:nvPr>
            <p:ph type="body" sz="half" idx="2"/>
          </p:nvPr>
        </p:nvSpPr>
        <p:spPr>
          <a:xfrm>
            <a:off x="517986" y="825761"/>
            <a:ext cx="4761504" cy="1304791"/>
          </a:xfrm>
        </p:spPr>
        <p:txBody>
          <a:bodyPr/>
          <a:lstStyle/>
          <a:p>
            <a:pPr lvl="0"/>
            <a:r>
              <a:rPr lang="en-US" dirty="0">
                <a:solidFill>
                  <a:schemeClr val="bg2">
                    <a:lumMod val="10000"/>
                  </a:schemeClr>
                </a:solidFill>
                <a:sym typeface="Dosis"/>
              </a:rPr>
              <a:t>Follow the steps below to add a backdrop.</a:t>
            </a:r>
            <a:endParaRPr lang="en-US" dirty="0">
              <a:solidFill>
                <a:schemeClr val="bg2">
                  <a:lumMod val="10000"/>
                </a:schemeClr>
              </a:solidFill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2">
                    <a:lumMod val="10000"/>
                  </a:schemeClr>
                </a:solidFill>
                <a:sym typeface="Dosis"/>
              </a:rPr>
              <a:t>Click the </a:t>
            </a:r>
            <a:r>
              <a:rPr lang="en-US" b="1" dirty="0">
                <a:solidFill>
                  <a:schemeClr val="bg2">
                    <a:lumMod val="10000"/>
                  </a:schemeClr>
                </a:solidFill>
                <a:sym typeface="Dosis"/>
              </a:rPr>
              <a:t>Choose a Backdrop  </a:t>
            </a:r>
            <a:r>
              <a:rPr lang="en-US" dirty="0">
                <a:solidFill>
                  <a:schemeClr val="bg2">
                    <a:lumMod val="10000"/>
                  </a:schemeClr>
                </a:solidFill>
                <a:sym typeface="Dosis"/>
              </a:rPr>
              <a:t>button.</a:t>
            </a:r>
            <a:endParaRPr lang="en-US" dirty="0">
              <a:solidFill>
                <a:schemeClr val="bg2">
                  <a:lumMod val="10000"/>
                </a:schemeClr>
              </a:solidFill>
              <a:sym typeface="Open Sans"/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2">
                    <a:lumMod val="10000"/>
                  </a:schemeClr>
                </a:solidFill>
                <a:sym typeface="Dosis"/>
              </a:rPr>
              <a:t>Select the</a:t>
            </a:r>
            <a:r>
              <a:rPr lang="en-US" b="1" dirty="0">
                <a:solidFill>
                  <a:schemeClr val="bg2">
                    <a:lumMod val="10000"/>
                  </a:schemeClr>
                </a:solidFill>
                <a:sym typeface="Dosis"/>
              </a:rPr>
              <a:t> Castle 2 </a:t>
            </a:r>
            <a:r>
              <a:rPr lang="en-US" dirty="0">
                <a:solidFill>
                  <a:schemeClr val="bg2">
                    <a:lumMod val="10000"/>
                  </a:schemeClr>
                </a:solidFill>
                <a:sym typeface="Dosis"/>
              </a:rPr>
              <a:t>backdrop from the library.</a:t>
            </a:r>
            <a:endParaRPr lang="en-US" dirty="0">
              <a:solidFill>
                <a:schemeClr val="bg2">
                  <a:lumMod val="10000"/>
                </a:schemeClr>
              </a:solidFill>
            </a:endParaRPr>
          </a:p>
          <a:p>
            <a:pPr lvl="0"/>
            <a:endParaRPr lang="en-US" dirty="0"/>
          </a:p>
        </p:txBody>
      </p:sp>
      <p:sp>
        <p:nvSpPr>
          <p:cNvPr id="254" name="Google Shape;254;p17"/>
          <p:cNvSpPr txBox="1"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lvl="0"/>
            <a:fld id="{00000000-1234-1234-1234-123412341234}" type="slidenum">
              <a:rPr lang="en-US"/>
              <a:pPr lvl="0"/>
              <a:t>4</a:t>
            </a:fld>
            <a:endParaRPr lang="en-US"/>
          </a:p>
        </p:txBody>
      </p:sp>
      <p:pic>
        <p:nvPicPr>
          <p:cNvPr id="258" name="Google Shape;258;p1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57681" y="2142697"/>
            <a:ext cx="4288324" cy="2776867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Google Shape;257;p17">
            <a:extLst>
              <a:ext uri="{FF2B5EF4-FFF2-40B4-BE49-F238E27FC236}">
                <a16:creationId xmlns:a16="http://schemas.microsoft.com/office/drawing/2014/main" id="{0DEB3428-3A73-4C66-6231-DC971BA6FFA0}"/>
              </a:ext>
            </a:extLst>
          </p:cNvPr>
          <p:cNvPicPr preferRelativeResize="0">
            <a:picLocks noGrp="1"/>
          </p:cNvPicPr>
          <p:nvPr>
            <p:ph idx="1"/>
          </p:nvPr>
        </p:nvPicPr>
        <p:blipFill rotWithShape="1">
          <a:blip r:embed="rId4">
            <a:alphaModFix/>
          </a:blip>
          <a:srcRect/>
          <a:stretch/>
        </p:blipFill>
        <p:spPr>
          <a:xfrm>
            <a:off x="5485698" y="685800"/>
            <a:ext cx="2103822" cy="198424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3" name="Google Shape;263;p2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179547" y="1838009"/>
            <a:ext cx="2235811" cy="2785514"/>
          </a:xfrm>
          <a:prstGeom prst="rect">
            <a:avLst/>
          </a:prstGeom>
          <a:noFill/>
          <a:ln>
            <a:noFill/>
          </a:ln>
        </p:spPr>
      </p:pic>
      <p:sp>
        <p:nvSpPr>
          <p:cNvPr id="265" name="Google Shape;265;p29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/>
              <a:t>Choosing the Sprite</a:t>
            </a:r>
          </a:p>
        </p:txBody>
      </p:sp>
      <p:sp>
        <p:nvSpPr>
          <p:cNvPr id="266" name="Google Shape;266;p29"/>
          <p:cNvSpPr txBox="1">
            <a:spLocks noGrp="1"/>
          </p:cNvSpPr>
          <p:nvPr>
            <p:ph type="body" sz="half" idx="2"/>
          </p:nvPr>
        </p:nvSpPr>
        <p:spPr>
          <a:xfrm>
            <a:off x="517986" y="873409"/>
            <a:ext cx="5992542" cy="1356379"/>
          </a:xfrm>
        </p:spPr>
        <p:txBody>
          <a:bodyPr/>
          <a:lstStyle/>
          <a:p>
            <a:pPr marL="355600" lvl="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2">
                    <a:lumMod val="10000"/>
                  </a:schemeClr>
                </a:solidFill>
                <a:sym typeface="Dosis"/>
              </a:rPr>
              <a:t>Using </a:t>
            </a:r>
            <a:r>
              <a:rPr lang="en-US" b="1" dirty="0">
                <a:solidFill>
                  <a:schemeClr val="bg2">
                    <a:lumMod val="10000"/>
                  </a:schemeClr>
                </a:solidFill>
                <a:sym typeface="Dosis"/>
              </a:rPr>
              <a:t>choose a sprite </a:t>
            </a:r>
            <a:r>
              <a:rPr lang="en-US" dirty="0">
                <a:solidFill>
                  <a:schemeClr val="bg2">
                    <a:lumMod val="10000"/>
                  </a:schemeClr>
                </a:solidFill>
                <a:sym typeface="Dosis"/>
              </a:rPr>
              <a:t>button, Choose the </a:t>
            </a:r>
            <a:r>
              <a:rPr lang="en-US" b="1" dirty="0">
                <a:solidFill>
                  <a:schemeClr val="bg2">
                    <a:lumMod val="10000"/>
                  </a:schemeClr>
                </a:solidFill>
                <a:sym typeface="Dosis"/>
              </a:rPr>
              <a:t>Globin </a:t>
            </a:r>
            <a:r>
              <a:rPr lang="en-US" dirty="0">
                <a:solidFill>
                  <a:schemeClr val="bg2">
                    <a:lumMod val="10000"/>
                  </a:schemeClr>
                </a:solidFill>
                <a:sym typeface="Dosis"/>
              </a:rPr>
              <a:t>sprite.</a:t>
            </a:r>
          </a:p>
          <a:p>
            <a:pPr marL="355600" lvl="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2">
                    <a:lumMod val="10000"/>
                  </a:schemeClr>
                </a:solidFill>
                <a:sym typeface="Dosis"/>
              </a:rPr>
              <a:t>Right-click on the</a:t>
            </a:r>
            <a:r>
              <a:rPr lang="en-US" b="1" dirty="0">
                <a:solidFill>
                  <a:schemeClr val="bg2">
                    <a:lumMod val="10000"/>
                  </a:schemeClr>
                </a:solidFill>
                <a:sym typeface="Dosis"/>
              </a:rPr>
              <a:t> Tobi </a:t>
            </a:r>
            <a:r>
              <a:rPr lang="en-US" dirty="0">
                <a:solidFill>
                  <a:schemeClr val="bg2">
                    <a:lumMod val="10000"/>
                  </a:schemeClr>
                </a:solidFill>
                <a:sym typeface="Dosis"/>
              </a:rPr>
              <a:t>icon in the sprite palette and </a:t>
            </a:r>
            <a:r>
              <a:rPr lang="en-US" b="1" dirty="0">
                <a:solidFill>
                  <a:schemeClr val="bg2">
                    <a:lumMod val="10000"/>
                  </a:schemeClr>
                </a:solidFill>
                <a:sym typeface="Dosis"/>
              </a:rPr>
              <a:t>delete </a:t>
            </a:r>
            <a:r>
              <a:rPr lang="en-US" dirty="0">
                <a:solidFill>
                  <a:schemeClr val="bg2">
                    <a:lumMod val="10000"/>
                  </a:schemeClr>
                </a:solidFill>
                <a:sym typeface="Dosis"/>
              </a:rPr>
              <a:t>it.</a:t>
            </a:r>
            <a:endParaRPr lang="en-US" dirty="0">
              <a:solidFill>
                <a:schemeClr val="bg2">
                  <a:lumMod val="10000"/>
                </a:schemeClr>
              </a:solidFill>
            </a:endParaRPr>
          </a:p>
          <a:p>
            <a:pPr lvl="0"/>
            <a:endParaRPr lang="en-US" dirty="0">
              <a:solidFill>
                <a:schemeClr val="bg2">
                  <a:lumMod val="10000"/>
                </a:schemeClr>
              </a:solidFill>
              <a:sym typeface="Dosis"/>
            </a:endParaRPr>
          </a:p>
        </p:txBody>
      </p:sp>
      <p:sp>
        <p:nvSpPr>
          <p:cNvPr id="264" name="Google Shape;264;p29"/>
          <p:cNvSpPr txBox="1"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lvl="0"/>
            <a:fld id="{00000000-1234-1234-1234-123412341234}" type="slidenum">
              <a:rPr lang="en-US"/>
              <a:pPr lvl="0"/>
              <a:t>5</a:t>
            </a:fld>
            <a:endParaRPr lang="en-US"/>
          </a:p>
        </p:txBody>
      </p:sp>
      <p:pic>
        <p:nvPicPr>
          <p:cNvPr id="268" name="Google Shape;268;p2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82897" y="2127703"/>
            <a:ext cx="2123888" cy="216489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Google Shape;267;p29">
            <a:extLst>
              <a:ext uri="{FF2B5EF4-FFF2-40B4-BE49-F238E27FC236}">
                <a16:creationId xmlns:a16="http://schemas.microsoft.com/office/drawing/2014/main" id="{2310A01A-EF06-D5DA-86A9-B11B68A142C1}"/>
              </a:ext>
            </a:extLst>
          </p:cNvPr>
          <p:cNvPicPr preferRelativeResize="0">
            <a:picLocks noGrp="1"/>
          </p:cNvPicPr>
          <p:nvPr>
            <p:ph idx="1"/>
          </p:nvPr>
        </p:nvPicPr>
        <p:blipFill rotWithShape="1">
          <a:blip r:embed="rId5">
            <a:alphaModFix/>
          </a:blip>
          <a:srcRect/>
          <a:stretch/>
        </p:blipFill>
        <p:spPr>
          <a:xfrm>
            <a:off x="5519928" y="2742431"/>
            <a:ext cx="1981200" cy="1320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Google Shape;274;p18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/>
              <a:t>Let’s Code </a:t>
            </a:r>
          </a:p>
        </p:txBody>
      </p:sp>
      <p:sp>
        <p:nvSpPr>
          <p:cNvPr id="275" name="Google Shape;275;p18"/>
          <p:cNvSpPr txBox="1">
            <a:spLocks noGrp="1"/>
          </p:cNvSpPr>
          <p:nvPr>
            <p:ph type="body" sz="half" idx="2"/>
          </p:nvPr>
        </p:nvSpPr>
        <p:spPr>
          <a:xfrm>
            <a:off x="768577" y="825759"/>
            <a:ext cx="4245484" cy="4093805"/>
          </a:xfrm>
        </p:spPr>
        <p:txBody>
          <a:bodyPr>
            <a:normAutofit/>
          </a:bodyPr>
          <a:lstStyle/>
          <a:p>
            <a:pPr lvl="0"/>
            <a:r>
              <a:rPr lang="en-US" dirty="0">
                <a:solidFill>
                  <a:schemeClr val="bg2">
                    <a:lumMod val="10000"/>
                  </a:schemeClr>
                </a:solidFill>
              </a:rPr>
              <a:t>Let’s start making the script.</a:t>
            </a:r>
          </a:p>
          <a:p>
            <a:r>
              <a:rPr lang="en-US" dirty="0">
                <a:solidFill>
                  <a:schemeClr val="bg2">
                    <a:lumMod val="10000"/>
                  </a:schemeClr>
                </a:solidFill>
              </a:rPr>
              <a:t>To make the Goblin Glide drag and drop the following blocks into the scripting area.</a:t>
            </a:r>
          </a:p>
          <a:p>
            <a:endParaRPr lang="en-US" sz="100" dirty="0"/>
          </a:p>
          <a:p>
            <a:pPr marL="628650" lvl="1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bg2">
                    <a:lumMod val="10000"/>
                  </a:schemeClr>
                </a:solidFill>
              </a:rPr>
              <a:t>when flag clicked – </a:t>
            </a:r>
            <a:r>
              <a:rPr lang="en-US" sz="1600" b="1" dirty="0">
                <a:solidFill>
                  <a:schemeClr val="bg2">
                    <a:lumMod val="10000"/>
                  </a:schemeClr>
                </a:solidFill>
              </a:rPr>
              <a:t>Events</a:t>
            </a:r>
          </a:p>
          <a:p>
            <a:pPr marL="628650" lvl="1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bg2">
                    <a:lumMod val="10000"/>
                  </a:schemeClr>
                </a:solidFill>
              </a:rPr>
              <a:t>s</a:t>
            </a:r>
            <a:r>
              <a:rPr lang="en-US" sz="1600" dirty="0">
                <a:solidFill>
                  <a:schemeClr val="bg2">
                    <a:lumMod val="10000"/>
                  </a:schemeClr>
                </a:solidFill>
                <a:sym typeface="Dosis"/>
              </a:rPr>
              <a:t>witch costume to () – </a:t>
            </a:r>
            <a:r>
              <a:rPr lang="en-US" sz="1600" b="1" dirty="0">
                <a:solidFill>
                  <a:schemeClr val="bg2">
                    <a:lumMod val="10000"/>
                  </a:schemeClr>
                </a:solidFill>
                <a:sym typeface="Dosis"/>
              </a:rPr>
              <a:t>Looks</a:t>
            </a:r>
          </a:p>
          <a:p>
            <a:pPr marL="628650" lvl="1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bg2">
                    <a:lumMod val="10000"/>
                  </a:schemeClr>
                </a:solidFill>
              </a:rPr>
              <a:t>g</a:t>
            </a:r>
            <a:r>
              <a:rPr lang="en-US" sz="1600" dirty="0">
                <a:solidFill>
                  <a:schemeClr val="bg2">
                    <a:lumMod val="10000"/>
                  </a:schemeClr>
                </a:solidFill>
                <a:sym typeface="Dosis"/>
              </a:rPr>
              <a:t>o to x: () y: () – </a:t>
            </a:r>
            <a:r>
              <a:rPr lang="en-US" sz="1600" b="1" dirty="0">
                <a:solidFill>
                  <a:schemeClr val="bg2">
                    <a:lumMod val="10000"/>
                  </a:schemeClr>
                </a:solidFill>
                <a:sym typeface="Dosis"/>
              </a:rPr>
              <a:t>Motion</a:t>
            </a:r>
            <a:endParaRPr lang="en-US" sz="1600" b="1" dirty="0">
              <a:solidFill>
                <a:schemeClr val="bg2">
                  <a:lumMod val="10000"/>
                </a:schemeClr>
              </a:solidFill>
            </a:endParaRPr>
          </a:p>
          <a:p>
            <a:pPr marL="628650" lvl="1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bg2">
                    <a:lumMod val="10000"/>
                  </a:schemeClr>
                </a:solidFill>
              </a:rPr>
              <a:t>g</a:t>
            </a:r>
            <a:r>
              <a:rPr lang="en-US" sz="1600" dirty="0">
                <a:solidFill>
                  <a:schemeClr val="bg2">
                    <a:lumMod val="10000"/>
                  </a:schemeClr>
                </a:solidFill>
                <a:sym typeface="Dosis"/>
              </a:rPr>
              <a:t>lide () secs to x: () y: () – </a:t>
            </a:r>
            <a:r>
              <a:rPr lang="en-US" sz="1600" b="1" dirty="0">
                <a:solidFill>
                  <a:schemeClr val="bg2">
                    <a:lumMod val="10000"/>
                  </a:schemeClr>
                </a:solidFill>
                <a:sym typeface="Dosis"/>
              </a:rPr>
              <a:t>Motion</a:t>
            </a:r>
          </a:p>
          <a:p>
            <a:pPr lvl="1"/>
            <a:endParaRPr lang="en-US" sz="1600" b="1" dirty="0">
              <a:solidFill>
                <a:schemeClr val="bg2">
                  <a:lumMod val="10000"/>
                </a:schemeClr>
              </a:solidFill>
              <a:sym typeface="Dosis"/>
            </a:endParaRPr>
          </a:p>
          <a:p>
            <a:pPr marL="9525" lvl="1"/>
            <a:r>
              <a:rPr lang="en-US" sz="1800" dirty="0">
                <a:solidFill>
                  <a:schemeClr val="bg2">
                    <a:lumMod val="10000"/>
                  </a:schemeClr>
                </a:solidFill>
              </a:rPr>
              <a:t>For switching costume and saying drag the below blocks into the scripting area.</a:t>
            </a:r>
          </a:p>
          <a:p>
            <a:pPr marL="9525" lvl="1"/>
            <a:endParaRPr lang="en-US" sz="100" dirty="0">
              <a:solidFill>
                <a:schemeClr val="bg2">
                  <a:lumMod val="10000"/>
                </a:schemeClr>
              </a:solidFill>
            </a:endParaRPr>
          </a:p>
          <a:p>
            <a:pPr marL="628650" lvl="1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bg2">
                    <a:lumMod val="10000"/>
                  </a:schemeClr>
                </a:solidFill>
              </a:rPr>
              <a:t>switch costume to () – </a:t>
            </a:r>
            <a:r>
              <a:rPr lang="en-US" sz="1600" b="1" dirty="0">
                <a:solidFill>
                  <a:schemeClr val="bg2">
                    <a:lumMod val="10000"/>
                  </a:schemeClr>
                </a:solidFill>
              </a:rPr>
              <a:t>Looks</a:t>
            </a:r>
          </a:p>
          <a:p>
            <a:pPr marL="628650" lvl="1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bg2">
                    <a:lumMod val="10000"/>
                  </a:schemeClr>
                </a:solidFill>
              </a:rPr>
              <a:t>say () for () Secs – </a:t>
            </a:r>
            <a:r>
              <a:rPr lang="en-US" sz="1600" b="1" dirty="0">
                <a:solidFill>
                  <a:schemeClr val="bg2">
                    <a:lumMod val="10000"/>
                  </a:schemeClr>
                </a:solidFill>
              </a:rPr>
              <a:t>Looks</a:t>
            </a:r>
          </a:p>
          <a:p>
            <a:pPr lvl="0"/>
            <a:endParaRPr lang="en-US" dirty="0">
              <a:sym typeface="Dosis"/>
            </a:endParaRPr>
          </a:p>
          <a:p>
            <a:pPr lvl="0"/>
            <a:endParaRPr lang="en-US" dirty="0">
              <a:sym typeface="Dosis"/>
            </a:endParaRPr>
          </a:p>
          <a:p>
            <a:pPr lvl="0"/>
            <a:endParaRPr lang="en-US" dirty="0">
              <a:sym typeface="Dosis"/>
            </a:endParaRPr>
          </a:p>
        </p:txBody>
      </p:sp>
      <p:sp>
        <p:nvSpPr>
          <p:cNvPr id="273" name="Google Shape;273;p18"/>
          <p:cNvSpPr txBox="1"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lvl="0"/>
            <a:fld id="{00000000-1234-1234-1234-123412341234}" type="slidenum">
              <a:rPr lang="en-US"/>
              <a:pPr lvl="0"/>
              <a:t>6</a:t>
            </a:fld>
            <a:endParaRPr lang="en-US"/>
          </a:p>
        </p:txBody>
      </p:sp>
      <p:sp>
        <p:nvSpPr>
          <p:cNvPr id="276" name="Google Shape;276;p18" descr="Glide blocks"/>
          <p:cNvSpPr/>
          <p:nvPr/>
        </p:nvSpPr>
        <p:spPr>
          <a:xfrm>
            <a:off x="4419600" y="2419350"/>
            <a:ext cx="304800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78" name="Google Shape;278;p1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121464" y="3250446"/>
            <a:ext cx="3361250" cy="1138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79" name="Google Shape;279;p1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121464" y="1096351"/>
            <a:ext cx="1320149" cy="688042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Google Shape;277;p18">
            <a:extLst>
              <a:ext uri="{FF2B5EF4-FFF2-40B4-BE49-F238E27FC236}">
                <a16:creationId xmlns:a16="http://schemas.microsoft.com/office/drawing/2014/main" id="{DF0548AB-33AF-0D4B-C816-7813E79E9B7E}"/>
              </a:ext>
            </a:extLst>
          </p:cNvPr>
          <p:cNvPicPr preferRelativeResize="0">
            <a:picLocks noGrp="1"/>
          </p:cNvPicPr>
          <p:nvPr>
            <p:ph idx="1"/>
          </p:nvPr>
        </p:nvPicPr>
        <p:blipFill rotWithShape="1">
          <a:blip r:embed="rId5">
            <a:alphaModFix/>
          </a:blip>
          <a:srcRect/>
          <a:stretch/>
        </p:blipFill>
        <p:spPr>
          <a:xfrm>
            <a:off x="5121464" y="1544494"/>
            <a:ext cx="2513776" cy="136329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Google Shape;285;p31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/>
              <a:t>Let’s Code </a:t>
            </a:r>
          </a:p>
        </p:txBody>
      </p:sp>
      <p:sp>
        <p:nvSpPr>
          <p:cNvPr id="286" name="Google Shape;286;p31"/>
          <p:cNvSpPr txBox="1">
            <a:spLocks noGrp="1"/>
          </p:cNvSpPr>
          <p:nvPr>
            <p:ph type="body" sz="half" idx="2"/>
          </p:nvPr>
        </p:nvSpPr>
        <p:spPr>
          <a:xfrm>
            <a:off x="517986" y="825761"/>
            <a:ext cx="4054014" cy="3407911"/>
          </a:xfrm>
        </p:spPr>
        <p:txBody>
          <a:bodyPr>
            <a:normAutofit/>
          </a:bodyPr>
          <a:lstStyle/>
          <a:p>
            <a:pPr lvl="0"/>
            <a:r>
              <a:rPr lang="en-IN" dirty="0">
                <a:solidFill>
                  <a:schemeClr val="bg2">
                    <a:lumMod val="10000"/>
                  </a:schemeClr>
                </a:solidFill>
                <a:sym typeface="Dosis"/>
              </a:rPr>
              <a:t>Drag and drop the below blocks to make the Goblin ask a question and reply to the user’s response.</a:t>
            </a:r>
          </a:p>
          <a:p>
            <a:pPr lvl="0"/>
            <a:endParaRPr lang="en-IN" sz="600" dirty="0">
              <a:solidFill>
                <a:schemeClr val="bg2">
                  <a:lumMod val="10000"/>
                </a:schemeClr>
              </a:solidFill>
            </a:endParaRPr>
          </a:p>
          <a:p>
            <a:pPr marL="628650" lvl="1" indent="-285750">
              <a:buFont typeface="Arial" panose="020B0604020202020204" pitchFamily="34" charset="0"/>
              <a:buChar char="•"/>
            </a:pPr>
            <a:r>
              <a:rPr lang="en-IN" sz="1800" dirty="0">
                <a:solidFill>
                  <a:schemeClr val="bg2">
                    <a:lumMod val="10000"/>
                  </a:schemeClr>
                </a:solidFill>
              </a:rPr>
              <a:t>a</a:t>
            </a:r>
            <a:r>
              <a:rPr lang="en-IN" sz="1800" dirty="0">
                <a:solidFill>
                  <a:schemeClr val="bg2">
                    <a:lumMod val="10000"/>
                  </a:schemeClr>
                </a:solidFill>
                <a:sym typeface="Dosis"/>
              </a:rPr>
              <a:t>sk () and wait – </a:t>
            </a:r>
            <a:r>
              <a:rPr lang="en-IN" sz="1800" b="1" dirty="0">
                <a:solidFill>
                  <a:schemeClr val="bg2">
                    <a:lumMod val="10000"/>
                  </a:schemeClr>
                </a:solidFill>
                <a:sym typeface="Dosis"/>
              </a:rPr>
              <a:t>Sensing</a:t>
            </a:r>
            <a:endParaRPr lang="en-IN" sz="1800" b="1" dirty="0">
              <a:solidFill>
                <a:schemeClr val="bg2">
                  <a:lumMod val="10000"/>
                </a:schemeClr>
              </a:solidFill>
            </a:endParaRPr>
          </a:p>
          <a:p>
            <a:pPr marL="628650" lvl="1" indent="-285750">
              <a:buFont typeface="Arial" panose="020B0604020202020204" pitchFamily="34" charset="0"/>
              <a:buChar char="•"/>
            </a:pPr>
            <a:r>
              <a:rPr lang="en-IN" sz="1800" dirty="0">
                <a:solidFill>
                  <a:schemeClr val="bg2">
                    <a:lumMod val="10000"/>
                  </a:schemeClr>
                </a:solidFill>
              </a:rPr>
              <a:t>s</a:t>
            </a:r>
            <a:r>
              <a:rPr lang="en-IN" sz="1800" dirty="0">
                <a:solidFill>
                  <a:schemeClr val="bg2">
                    <a:lumMod val="10000"/>
                  </a:schemeClr>
                </a:solidFill>
                <a:sym typeface="Dosis"/>
              </a:rPr>
              <a:t>ay () for () seconds – </a:t>
            </a:r>
            <a:r>
              <a:rPr lang="en-IN" sz="1800" b="1" dirty="0">
                <a:solidFill>
                  <a:schemeClr val="bg2">
                    <a:lumMod val="10000"/>
                  </a:schemeClr>
                </a:solidFill>
                <a:sym typeface="Dosis"/>
              </a:rPr>
              <a:t>Looks</a:t>
            </a:r>
            <a:endParaRPr lang="en-IN" sz="1800" b="1" dirty="0">
              <a:solidFill>
                <a:schemeClr val="bg2">
                  <a:lumMod val="10000"/>
                </a:schemeClr>
              </a:solidFill>
            </a:endParaRPr>
          </a:p>
          <a:p>
            <a:pPr marL="628650" lvl="1" indent="-285750">
              <a:buFont typeface="Arial" panose="020B0604020202020204" pitchFamily="34" charset="0"/>
              <a:buChar char="•"/>
            </a:pPr>
            <a:r>
              <a:rPr lang="en-IN" sz="1800" dirty="0">
                <a:solidFill>
                  <a:schemeClr val="bg2">
                    <a:lumMod val="10000"/>
                  </a:schemeClr>
                </a:solidFill>
              </a:rPr>
              <a:t>j</a:t>
            </a:r>
            <a:r>
              <a:rPr lang="en-IN" sz="1800" dirty="0">
                <a:solidFill>
                  <a:schemeClr val="bg2">
                    <a:lumMod val="10000"/>
                  </a:schemeClr>
                </a:solidFill>
                <a:sym typeface="Dosis"/>
              </a:rPr>
              <a:t>oin () () – </a:t>
            </a:r>
            <a:r>
              <a:rPr lang="en-IN" sz="1800" b="1" dirty="0">
                <a:solidFill>
                  <a:schemeClr val="bg2">
                    <a:lumMod val="10000"/>
                  </a:schemeClr>
                </a:solidFill>
                <a:sym typeface="Dosis"/>
              </a:rPr>
              <a:t>Operators </a:t>
            </a:r>
            <a:endParaRPr lang="en-IN" sz="1800" b="1" dirty="0">
              <a:solidFill>
                <a:schemeClr val="bg2">
                  <a:lumMod val="10000"/>
                </a:schemeClr>
              </a:solidFill>
            </a:endParaRPr>
          </a:p>
          <a:p>
            <a:pPr marL="628650" lvl="1" indent="-285750">
              <a:buFont typeface="Arial" panose="020B0604020202020204" pitchFamily="34" charset="0"/>
              <a:buChar char="•"/>
            </a:pPr>
            <a:r>
              <a:rPr lang="en-IN" sz="1800" dirty="0">
                <a:solidFill>
                  <a:schemeClr val="bg2">
                    <a:lumMod val="10000"/>
                  </a:schemeClr>
                </a:solidFill>
              </a:rPr>
              <a:t>a</a:t>
            </a:r>
            <a:r>
              <a:rPr lang="en-IN" sz="1800" dirty="0">
                <a:solidFill>
                  <a:schemeClr val="bg2">
                    <a:lumMod val="10000"/>
                  </a:schemeClr>
                </a:solidFill>
                <a:sym typeface="Dosis"/>
              </a:rPr>
              <a:t>nswer – </a:t>
            </a:r>
            <a:r>
              <a:rPr lang="en-IN" sz="1800" b="1" dirty="0">
                <a:solidFill>
                  <a:schemeClr val="bg2">
                    <a:lumMod val="10000"/>
                  </a:schemeClr>
                </a:solidFill>
                <a:sym typeface="Dosis"/>
              </a:rPr>
              <a:t>Sensing</a:t>
            </a:r>
            <a:endParaRPr lang="en-IN" sz="1800" b="1" dirty="0">
              <a:solidFill>
                <a:schemeClr val="bg2">
                  <a:lumMod val="10000"/>
                </a:schemeClr>
              </a:solidFill>
            </a:endParaRPr>
          </a:p>
          <a:p>
            <a:pPr lvl="0"/>
            <a:endParaRPr lang="en-IN" dirty="0">
              <a:solidFill>
                <a:schemeClr val="bg2">
                  <a:lumMod val="10000"/>
                </a:schemeClr>
              </a:solidFill>
              <a:sym typeface="Dosis"/>
            </a:endParaRPr>
          </a:p>
          <a:p>
            <a:pPr lvl="0"/>
            <a:endParaRPr lang="en-IN" dirty="0">
              <a:solidFill>
                <a:schemeClr val="bg2">
                  <a:lumMod val="10000"/>
                </a:schemeClr>
              </a:solidFill>
              <a:sym typeface="Dosis"/>
            </a:endParaRPr>
          </a:p>
          <a:p>
            <a:pPr lvl="0"/>
            <a:endParaRPr lang="en-IN" dirty="0">
              <a:solidFill>
                <a:schemeClr val="bg2">
                  <a:lumMod val="10000"/>
                </a:schemeClr>
              </a:solidFill>
              <a:sym typeface="Dosis"/>
            </a:endParaRPr>
          </a:p>
        </p:txBody>
      </p:sp>
      <p:sp>
        <p:nvSpPr>
          <p:cNvPr id="284" name="Google Shape;284;p31"/>
          <p:cNvSpPr txBox="1"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lvl="0"/>
            <a:fld id="{00000000-1234-1234-1234-123412341234}" type="slidenum">
              <a:rPr lang="en-US"/>
              <a:pPr lvl="0"/>
              <a:t>7</a:t>
            </a:fld>
            <a:endParaRPr lang="en-US"/>
          </a:p>
        </p:txBody>
      </p:sp>
      <p:pic>
        <p:nvPicPr>
          <p:cNvPr id="10" name="Google Shape;287;p31">
            <a:extLst>
              <a:ext uri="{FF2B5EF4-FFF2-40B4-BE49-F238E27FC236}">
                <a16:creationId xmlns:a16="http://schemas.microsoft.com/office/drawing/2014/main" id="{30BF379E-C863-D5B9-CFCA-62A1B888906C}"/>
              </a:ext>
            </a:extLst>
          </p:cNvPr>
          <p:cNvPicPr preferRelativeResize="0">
            <a:picLocks noGrp="1"/>
          </p:cNvPicPr>
          <p:nvPr>
            <p:ph idx="1"/>
          </p:nvPr>
        </p:nvPicPr>
        <p:blipFill rotWithShape="1">
          <a:blip r:embed="rId3">
            <a:alphaModFix/>
          </a:blip>
          <a:srcRect t="71781" b="1527"/>
          <a:stretch/>
        </p:blipFill>
        <p:spPr>
          <a:xfrm>
            <a:off x="4156857" y="2073402"/>
            <a:ext cx="4120690" cy="99669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" name="Google Shape;293;p33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/>
              <a:t>Let’s Code </a:t>
            </a:r>
          </a:p>
        </p:txBody>
      </p:sp>
      <p:sp>
        <p:nvSpPr>
          <p:cNvPr id="294" name="Google Shape;294;p33"/>
          <p:cNvSpPr txBox="1"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 lvl="0"/>
            <a:r>
              <a:rPr lang="en-IN" dirty="0">
                <a:solidFill>
                  <a:schemeClr val="bg2">
                    <a:lumMod val="10000"/>
                  </a:schemeClr>
                </a:solidFill>
              </a:rPr>
              <a:t>The complete script looks like this</a:t>
            </a:r>
          </a:p>
        </p:txBody>
      </p:sp>
      <p:sp>
        <p:nvSpPr>
          <p:cNvPr id="292" name="Google Shape;292;p33"/>
          <p:cNvSpPr txBox="1"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lvl="0"/>
            <a:fld id="{00000000-1234-1234-1234-123412341234}" type="slidenum">
              <a:rPr lang="en-US"/>
              <a:pPr lvl="0"/>
              <a:t>8</a:t>
            </a:fld>
            <a:endParaRPr lang="en-US"/>
          </a:p>
        </p:txBody>
      </p:sp>
      <p:pic>
        <p:nvPicPr>
          <p:cNvPr id="10" name="Google Shape;295;p33">
            <a:extLst>
              <a:ext uri="{FF2B5EF4-FFF2-40B4-BE49-F238E27FC236}">
                <a16:creationId xmlns:a16="http://schemas.microsoft.com/office/drawing/2014/main" id="{7DFFAFBC-A564-1822-F660-61CF7177ED5C}"/>
              </a:ext>
            </a:extLst>
          </p:cNvPr>
          <p:cNvPicPr preferRelativeResize="0">
            <a:picLocks noGrp="1"/>
          </p:cNvPicPr>
          <p:nvPr>
            <p:ph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3091153" y="1215559"/>
            <a:ext cx="3750967" cy="3631017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18684F86-3C15-22EE-B580-116F1430770B}"/>
              </a:ext>
            </a:extLst>
          </p:cNvPr>
          <p:cNvSpPr txBox="1"/>
          <p:nvPr/>
        </p:nvSpPr>
        <p:spPr>
          <a:xfrm>
            <a:off x="4224790" y="4692687"/>
            <a:ext cx="108765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 dirty="0">
                <a:solidFill>
                  <a:schemeClr val="tx2">
                    <a:lumMod val="10000"/>
                  </a:schemeClr>
                </a:solidFill>
              </a:rPr>
              <a:t>Final Script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" name="Google Shape;301;p34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/>
              <a:t>Let’s Code 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841729C4-D9B3-C0E5-B0D9-3A18140A499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17986" y="825761"/>
            <a:ext cx="6495462" cy="1745989"/>
          </a:xfrm>
        </p:spPr>
        <p:txBody>
          <a:bodyPr>
            <a:normAutofit/>
          </a:bodyPr>
          <a:lstStyle/>
          <a:p>
            <a:r>
              <a:rPr lang="en-IN" dirty="0">
                <a:solidFill>
                  <a:schemeClr val="bg2">
                    <a:lumMod val="10000"/>
                  </a:schemeClr>
                </a:solidFill>
              </a:rPr>
              <a:t>Now it’s time to save your program. Save the project </a:t>
            </a:r>
            <a:r>
              <a:rPr lang="en-IN">
                <a:solidFill>
                  <a:schemeClr val="bg2">
                    <a:lumMod val="10000"/>
                  </a:schemeClr>
                </a:solidFill>
              </a:rPr>
              <a:t>file as </a:t>
            </a:r>
            <a:r>
              <a:rPr lang="en-IN" b="1">
                <a:solidFill>
                  <a:schemeClr val="bg2">
                    <a:lumMod val="10000"/>
                  </a:schemeClr>
                </a:solidFill>
              </a:rPr>
              <a:t>Let’s </a:t>
            </a:r>
            <a:r>
              <a:rPr lang="en-IN" b="1" dirty="0">
                <a:solidFill>
                  <a:schemeClr val="bg2">
                    <a:lumMod val="10000"/>
                  </a:schemeClr>
                </a:solidFill>
              </a:rPr>
              <a:t>Chat</a:t>
            </a:r>
            <a:r>
              <a:rPr lang="en-IN" dirty="0">
                <a:solidFill>
                  <a:schemeClr val="bg2">
                    <a:lumMod val="10000"/>
                  </a:schemeClr>
                </a:solidFill>
              </a:rPr>
              <a:t>.</a:t>
            </a:r>
          </a:p>
          <a:p>
            <a:r>
              <a:rPr lang="en-IN" dirty="0">
                <a:solidFill>
                  <a:schemeClr val="bg2">
                    <a:lumMod val="10000"/>
                  </a:schemeClr>
                </a:solidFill>
              </a:rPr>
              <a:t>Enjoy!!</a:t>
            </a:r>
          </a:p>
        </p:txBody>
      </p:sp>
      <p:sp>
        <p:nvSpPr>
          <p:cNvPr id="300" name="Google Shape;300;p34"/>
          <p:cNvSpPr txBox="1"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lvl="0"/>
            <a:fld id="{00000000-1234-1234-1234-123412341234}" type="slidenum">
              <a:rPr lang="en-US"/>
              <a:pPr lvl="0"/>
              <a:t>9</a:t>
            </a:fld>
            <a:endParaRPr lang="en-US"/>
          </a:p>
        </p:txBody>
      </p:sp>
      <p:pic>
        <p:nvPicPr>
          <p:cNvPr id="12" name="Google Shape;303;p34">
            <a:extLst>
              <a:ext uri="{FF2B5EF4-FFF2-40B4-BE49-F238E27FC236}">
                <a16:creationId xmlns:a16="http://schemas.microsoft.com/office/drawing/2014/main" id="{72947249-578F-7DE0-1F35-C9A7C9056CAE}"/>
              </a:ext>
            </a:extLst>
          </p:cNvPr>
          <p:cNvPicPr preferRelativeResize="0">
            <a:picLocks noGrp="1"/>
          </p:cNvPicPr>
          <p:nvPr>
            <p:ph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2313432" y="1920240"/>
            <a:ext cx="4120690" cy="313928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STEMpedia Powerpoint Theme for School Lectures Classes 3,4,5 R2">
  <a:themeElements>
    <a:clrScheme name="STEMpedia | Classroom Lecture Slides Classes 3,4,5">
      <a:dk1>
        <a:srgbClr val="447EDA"/>
      </a:dk1>
      <a:lt1>
        <a:srgbClr val="FFFFFF"/>
      </a:lt1>
      <a:dk2>
        <a:srgbClr val="757070"/>
      </a:dk2>
      <a:lt2>
        <a:srgbClr val="E7E6E6"/>
      </a:lt2>
      <a:accent1>
        <a:srgbClr val="00C9B8"/>
      </a:accent1>
      <a:accent2>
        <a:srgbClr val="BCA9D9"/>
      </a:accent2>
      <a:accent3>
        <a:srgbClr val="93E2FF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Stempdia | Fonts for Classroom Lectures">
      <a:majorFont>
        <a:latin typeface="Arial Rounded MT Bold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TEMpedia Powerpoint Theme for School Lectures Classes 3,4,5 R2" id="{8D3029BC-AD9F-4DDC-9574-940D7CC5DCAF}" vid="{AFD568B1-C422-409B-83B8-B8A4AF92C267}"/>
    </a:ext>
  </a:extLst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STEMpedia Powerpoint Theme for School Lectures Classes 3,4,5 R2</Template>
  <TotalTime>42</TotalTime>
  <Words>311</Words>
  <Application>Microsoft Office PowerPoint</Application>
  <PresentationFormat>On-screen Show (16:9)</PresentationFormat>
  <Paragraphs>57</Paragraphs>
  <Slides>10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7" baseType="lpstr">
      <vt:lpstr>Calibri</vt:lpstr>
      <vt:lpstr>Arial Rounded MT Bold</vt:lpstr>
      <vt:lpstr>Wingdings</vt:lpstr>
      <vt:lpstr>Arial</vt:lpstr>
      <vt:lpstr>Arial Black</vt:lpstr>
      <vt:lpstr>Sniglet</vt:lpstr>
      <vt:lpstr>STEMpedia Powerpoint Theme for School Lectures Classes 3,4,5 R2</vt:lpstr>
      <vt:lpstr>Let’s Chat!</vt:lpstr>
      <vt:lpstr>Let’s Chat!</vt:lpstr>
      <vt:lpstr>Let’s Code !</vt:lpstr>
      <vt:lpstr>Choosing the Backdrop</vt:lpstr>
      <vt:lpstr>Choosing the Sprite</vt:lpstr>
      <vt:lpstr>Let’s Code </vt:lpstr>
      <vt:lpstr>Let’s Code </vt:lpstr>
      <vt:lpstr>Let’s Code </vt:lpstr>
      <vt:lpstr>Let’s Code 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Let’s Chat!</dc:title>
  <dc:creator>contact@thestempedia.com</dc:creator>
  <cp:lastModifiedBy>Dhanaseakran Kannaiyan</cp:lastModifiedBy>
  <cp:revision>46</cp:revision>
  <dcterms:modified xsi:type="dcterms:W3CDTF">2023-04-10T02:01:59Z</dcterms:modified>
</cp:coreProperties>
</file>