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6"/>
  </p:normalViewPr>
  <p:slideViewPr>
    <p:cSldViewPr>
      <p:cViewPr varScale="1">
        <p:scale>
          <a:sx n="59" d="100"/>
          <a:sy n="59" d="100"/>
        </p:scale>
        <p:origin x="944" y="36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D8BEC-FF38-5847-8A02-6D3A214BDF97}" type="datetimeFigureOut">
              <a:rPr lang="en-KE" smtClean="0"/>
              <a:t>24/10/2025</a:t>
            </a:fld>
            <a:endParaRPr lang="en-K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K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B46B5-E8DC-FD4C-81B2-EADAAF12FEDA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809055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B46B5-E8DC-FD4C-81B2-EADAAF12FEDA}" type="slidenum">
              <a:rPr lang="en-KE" smtClean="0"/>
              <a:t>1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870284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B46B5-E8DC-FD4C-81B2-EADAAF12FEDA}" type="slidenum">
              <a:rPr lang="en-KE" smtClean="0"/>
              <a:t>2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011142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B46B5-E8DC-FD4C-81B2-EADAAF12FEDA}" type="slidenum">
              <a:rPr lang="en-KE" smtClean="0"/>
              <a:t>3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049332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B46B5-E8DC-FD4C-81B2-EADAAF12FEDA}" type="slidenum">
              <a:rPr lang="en-KE" smtClean="0"/>
              <a:t>8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99777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150" b="1" i="0">
                <a:solidFill>
                  <a:srgbClr val="004A97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004A97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150" b="1" i="0">
                <a:solidFill>
                  <a:srgbClr val="004A97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004A97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150" b="1" i="0">
                <a:solidFill>
                  <a:srgbClr val="004A97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974813" y="0"/>
            <a:ext cx="6313805" cy="4064000"/>
          </a:xfrm>
          <a:custGeom>
            <a:avLst/>
            <a:gdLst/>
            <a:ahLst/>
            <a:cxnLst/>
            <a:rect l="l" t="t" r="r" b="b"/>
            <a:pathLst>
              <a:path w="6313805" h="4064000">
                <a:moveTo>
                  <a:pt x="1111376" y="4025899"/>
                </a:moveTo>
                <a:lnTo>
                  <a:pt x="726263" y="3873499"/>
                </a:lnTo>
                <a:lnTo>
                  <a:pt x="562722" y="3759199"/>
                </a:lnTo>
                <a:lnTo>
                  <a:pt x="474796" y="3695699"/>
                </a:lnTo>
                <a:lnTo>
                  <a:pt x="281361" y="3479799"/>
                </a:lnTo>
                <a:lnTo>
                  <a:pt x="87925" y="3098799"/>
                </a:lnTo>
                <a:lnTo>
                  <a:pt x="0" y="2527299"/>
                </a:lnTo>
                <a:lnTo>
                  <a:pt x="88" y="2514599"/>
                </a:lnTo>
                <a:lnTo>
                  <a:pt x="177" y="2501899"/>
                </a:lnTo>
                <a:lnTo>
                  <a:pt x="266" y="2489199"/>
                </a:lnTo>
                <a:lnTo>
                  <a:pt x="355" y="2476499"/>
                </a:lnTo>
                <a:lnTo>
                  <a:pt x="1412" y="2438399"/>
                </a:lnTo>
                <a:lnTo>
                  <a:pt x="3160" y="2387599"/>
                </a:lnTo>
                <a:lnTo>
                  <a:pt x="5586" y="2349499"/>
                </a:lnTo>
                <a:lnTo>
                  <a:pt x="8679" y="2298699"/>
                </a:lnTo>
                <a:lnTo>
                  <a:pt x="12426" y="2260599"/>
                </a:lnTo>
                <a:lnTo>
                  <a:pt x="16815" y="2209799"/>
                </a:lnTo>
                <a:lnTo>
                  <a:pt x="21834" y="2158999"/>
                </a:lnTo>
                <a:lnTo>
                  <a:pt x="27472" y="2120899"/>
                </a:lnTo>
                <a:lnTo>
                  <a:pt x="33716" y="2070099"/>
                </a:lnTo>
                <a:lnTo>
                  <a:pt x="40554" y="2019299"/>
                </a:lnTo>
                <a:lnTo>
                  <a:pt x="47974" y="1968499"/>
                </a:lnTo>
                <a:lnTo>
                  <a:pt x="55964" y="1930399"/>
                </a:lnTo>
                <a:lnTo>
                  <a:pt x="64512" y="1879599"/>
                </a:lnTo>
                <a:lnTo>
                  <a:pt x="73607" y="1828799"/>
                </a:lnTo>
                <a:lnTo>
                  <a:pt x="83235" y="1777999"/>
                </a:lnTo>
                <a:lnTo>
                  <a:pt x="93386" y="1727199"/>
                </a:lnTo>
                <a:lnTo>
                  <a:pt x="104047" y="1676399"/>
                </a:lnTo>
                <a:lnTo>
                  <a:pt x="115205" y="1625599"/>
                </a:lnTo>
                <a:lnTo>
                  <a:pt x="126850" y="1574799"/>
                </a:lnTo>
                <a:lnTo>
                  <a:pt x="138969" y="1523999"/>
                </a:lnTo>
                <a:lnTo>
                  <a:pt x="151549" y="1473199"/>
                </a:lnTo>
                <a:lnTo>
                  <a:pt x="164580" y="1422399"/>
                </a:lnTo>
                <a:lnTo>
                  <a:pt x="178048" y="1371599"/>
                </a:lnTo>
                <a:lnTo>
                  <a:pt x="191943" y="1320799"/>
                </a:lnTo>
                <a:lnTo>
                  <a:pt x="206251" y="1269999"/>
                </a:lnTo>
                <a:lnTo>
                  <a:pt x="220961" y="1219199"/>
                </a:lnTo>
                <a:lnTo>
                  <a:pt x="236061" y="1168399"/>
                </a:lnTo>
                <a:lnTo>
                  <a:pt x="251538" y="1117599"/>
                </a:lnTo>
                <a:lnTo>
                  <a:pt x="267382" y="1066799"/>
                </a:lnTo>
                <a:lnTo>
                  <a:pt x="283579" y="1015999"/>
                </a:lnTo>
                <a:lnTo>
                  <a:pt x="300118" y="965199"/>
                </a:lnTo>
                <a:lnTo>
                  <a:pt x="316987" y="914399"/>
                </a:lnTo>
                <a:lnTo>
                  <a:pt x="334173" y="863599"/>
                </a:lnTo>
                <a:lnTo>
                  <a:pt x="351665" y="812799"/>
                </a:lnTo>
                <a:lnTo>
                  <a:pt x="369451" y="761999"/>
                </a:lnTo>
                <a:lnTo>
                  <a:pt x="387518" y="711199"/>
                </a:lnTo>
                <a:lnTo>
                  <a:pt x="405855" y="660399"/>
                </a:lnTo>
                <a:lnTo>
                  <a:pt x="424449" y="609599"/>
                </a:lnTo>
                <a:lnTo>
                  <a:pt x="443290" y="558799"/>
                </a:lnTo>
                <a:lnTo>
                  <a:pt x="462363" y="507999"/>
                </a:lnTo>
                <a:lnTo>
                  <a:pt x="481658" y="457199"/>
                </a:lnTo>
                <a:lnTo>
                  <a:pt x="501163" y="406399"/>
                </a:lnTo>
                <a:lnTo>
                  <a:pt x="520865" y="355599"/>
                </a:lnTo>
                <a:lnTo>
                  <a:pt x="540753" y="304799"/>
                </a:lnTo>
                <a:lnTo>
                  <a:pt x="560814" y="266699"/>
                </a:lnTo>
                <a:lnTo>
                  <a:pt x="581037" y="215899"/>
                </a:lnTo>
                <a:lnTo>
                  <a:pt x="601409" y="165099"/>
                </a:lnTo>
                <a:lnTo>
                  <a:pt x="621918" y="114299"/>
                </a:lnTo>
                <a:lnTo>
                  <a:pt x="642553" y="76199"/>
                </a:lnTo>
                <a:lnTo>
                  <a:pt x="663301" y="25399"/>
                </a:lnTo>
                <a:lnTo>
                  <a:pt x="678355" y="0"/>
                </a:lnTo>
                <a:lnTo>
                  <a:pt x="6200917" y="0"/>
                </a:lnTo>
                <a:lnTo>
                  <a:pt x="6223943" y="38099"/>
                </a:lnTo>
                <a:lnTo>
                  <a:pt x="6246567" y="76199"/>
                </a:lnTo>
                <a:lnTo>
                  <a:pt x="6268794" y="101599"/>
                </a:lnTo>
                <a:lnTo>
                  <a:pt x="6290633" y="139699"/>
                </a:lnTo>
                <a:lnTo>
                  <a:pt x="6312091" y="177799"/>
                </a:lnTo>
                <a:lnTo>
                  <a:pt x="6313185" y="177799"/>
                </a:lnTo>
                <a:lnTo>
                  <a:pt x="6313185" y="1816099"/>
                </a:lnTo>
                <a:lnTo>
                  <a:pt x="4731337" y="1816099"/>
                </a:lnTo>
                <a:lnTo>
                  <a:pt x="4650280" y="1866899"/>
                </a:lnTo>
                <a:lnTo>
                  <a:pt x="4630016" y="1892299"/>
                </a:lnTo>
                <a:lnTo>
                  <a:pt x="4609848" y="1904999"/>
                </a:lnTo>
                <a:lnTo>
                  <a:pt x="4589825" y="1930399"/>
                </a:lnTo>
                <a:lnTo>
                  <a:pt x="4583215" y="1943099"/>
                </a:lnTo>
                <a:lnTo>
                  <a:pt x="2410508" y="1943099"/>
                </a:lnTo>
                <a:lnTo>
                  <a:pt x="2399262" y="1955799"/>
                </a:lnTo>
                <a:lnTo>
                  <a:pt x="2388278" y="1955799"/>
                </a:lnTo>
                <a:lnTo>
                  <a:pt x="2377524" y="1968499"/>
                </a:lnTo>
                <a:lnTo>
                  <a:pt x="2346351" y="2006599"/>
                </a:lnTo>
                <a:lnTo>
                  <a:pt x="2326173" y="2057399"/>
                </a:lnTo>
                <a:lnTo>
                  <a:pt x="2296214" y="2133599"/>
                </a:lnTo>
                <a:lnTo>
                  <a:pt x="2286189" y="2171699"/>
                </a:lnTo>
                <a:lnTo>
                  <a:pt x="2276094" y="2197099"/>
                </a:lnTo>
                <a:lnTo>
                  <a:pt x="2265901" y="2235199"/>
                </a:lnTo>
                <a:lnTo>
                  <a:pt x="2255577" y="2273299"/>
                </a:lnTo>
                <a:lnTo>
                  <a:pt x="2245094" y="2311399"/>
                </a:lnTo>
                <a:lnTo>
                  <a:pt x="2234422" y="2349499"/>
                </a:lnTo>
                <a:lnTo>
                  <a:pt x="2223529" y="2400299"/>
                </a:lnTo>
                <a:lnTo>
                  <a:pt x="2212387" y="2438399"/>
                </a:lnTo>
                <a:lnTo>
                  <a:pt x="2200966" y="2489199"/>
                </a:lnTo>
                <a:lnTo>
                  <a:pt x="2189234" y="2539999"/>
                </a:lnTo>
                <a:lnTo>
                  <a:pt x="2164721" y="2641599"/>
                </a:lnTo>
                <a:lnTo>
                  <a:pt x="2151879" y="2692399"/>
                </a:lnTo>
                <a:lnTo>
                  <a:pt x="2138607" y="2743199"/>
                </a:lnTo>
                <a:lnTo>
                  <a:pt x="2124875" y="2793999"/>
                </a:lnTo>
                <a:lnTo>
                  <a:pt x="2110653" y="2857499"/>
                </a:lnTo>
                <a:lnTo>
                  <a:pt x="2095911" y="2908299"/>
                </a:lnTo>
                <a:lnTo>
                  <a:pt x="2080618" y="2971799"/>
                </a:lnTo>
                <a:lnTo>
                  <a:pt x="2064744" y="3035299"/>
                </a:lnTo>
                <a:lnTo>
                  <a:pt x="2048261" y="3086099"/>
                </a:lnTo>
                <a:lnTo>
                  <a:pt x="2031136" y="3149599"/>
                </a:lnTo>
                <a:lnTo>
                  <a:pt x="2013341" y="3213099"/>
                </a:lnTo>
                <a:lnTo>
                  <a:pt x="1994845" y="3276599"/>
                </a:lnTo>
                <a:lnTo>
                  <a:pt x="1975619" y="3340099"/>
                </a:lnTo>
                <a:lnTo>
                  <a:pt x="1955632" y="3403599"/>
                </a:lnTo>
                <a:lnTo>
                  <a:pt x="1934854" y="3467099"/>
                </a:lnTo>
                <a:lnTo>
                  <a:pt x="1913255" y="3543299"/>
                </a:lnTo>
                <a:lnTo>
                  <a:pt x="1559795" y="4000499"/>
                </a:lnTo>
                <a:lnTo>
                  <a:pt x="1111376" y="4025899"/>
                </a:lnTo>
                <a:close/>
              </a:path>
              <a:path w="6313805" h="4064000">
                <a:moveTo>
                  <a:pt x="6313185" y="3835399"/>
                </a:moveTo>
                <a:lnTo>
                  <a:pt x="6047862" y="3835399"/>
                </a:lnTo>
                <a:lnTo>
                  <a:pt x="5968590" y="3809999"/>
                </a:lnTo>
                <a:lnTo>
                  <a:pt x="5930510" y="3784599"/>
                </a:lnTo>
                <a:lnTo>
                  <a:pt x="5857379" y="3759199"/>
                </a:lnTo>
                <a:lnTo>
                  <a:pt x="5822295" y="3733799"/>
                </a:lnTo>
                <a:lnTo>
                  <a:pt x="5788176" y="3708399"/>
                </a:lnTo>
                <a:lnTo>
                  <a:pt x="5755005" y="3682999"/>
                </a:lnTo>
                <a:lnTo>
                  <a:pt x="5722766" y="3644899"/>
                </a:lnTo>
                <a:lnTo>
                  <a:pt x="5691442" y="3619499"/>
                </a:lnTo>
                <a:lnTo>
                  <a:pt x="5661016" y="3594099"/>
                </a:lnTo>
                <a:lnTo>
                  <a:pt x="5631473" y="3555999"/>
                </a:lnTo>
                <a:lnTo>
                  <a:pt x="5602794" y="3517899"/>
                </a:lnTo>
                <a:lnTo>
                  <a:pt x="5574964" y="3479799"/>
                </a:lnTo>
                <a:lnTo>
                  <a:pt x="5547966" y="3441699"/>
                </a:lnTo>
                <a:lnTo>
                  <a:pt x="5521783" y="3403599"/>
                </a:lnTo>
                <a:lnTo>
                  <a:pt x="5496399" y="3365499"/>
                </a:lnTo>
                <a:lnTo>
                  <a:pt x="5471796" y="3327399"/>
                </a:lnTo>
                <a:lnTo>
                  <a:pt x="5447958" y="3276599"/>
                </a:lnTo>
                <a:lnTo>
                  <a:pt x="5424870" y="3238499"/>
                </a:lnTo>
                <a:lnTo>
                  <a:pt x="5402512" y="3200399"/>
                </a:lnTo>
                <a:lnTo>
                  <a:pt x="5380871" y="3149599"/>
                </a:lnTo>
                <a:lnTo>
                  <a:pt x="5359927" y="3098799"/>
                </a:lnTo>
                <a:lnTo>
                  <a:pt x="5339666" y="3060699"/>
                </a:lnTo>
                <a:lnTo>
                  <a:pt x="5320069" y="3009899"/>
                </a:lnTo>
                <a:lnTo>
                  <a:pt x="5301122" y="2971799"/>
                </a:lnTo>
                <a:lnTo>
                  <a:pt x="5282806" y="2920999"/>
                </a:lnTo>
                <a:lnTo>
                  <a:pt x="5265105" y="2870199"/>
                </a:lnTo>
                <a:lnTo>
                  <a:pt x="5248003" y="2832099"/>
                </a:lnTo>
                <a:lnTo>
                  <a:pt x="5231483" y="2781299"/>
                </a:lnTo>
                <a:lnTo>
                  <a:pt x="5215528" y="2730499"/>
                </a:lnTo>
                <a:lnTo>
                  <a:pt x="5200122" y="2692399"/>
                </a:lnTo>
                <a:lnTo>
                  <a:pt x="5185247" y="2641599"/>
                </a:lnTo>
                <a:lnTo>
                  <a:pt x="5170888" y="2603499"/>
                </a:lnTo>
                <a:lnTo>
                  <a:pt x="5157027" y="2552699"/>
                </a:lnTo>
                <a:lnTo>
                  <a:pt x="5143649" y="2514599"/>
                </a:lnTo>
                <a:lnTo>
                  <a:pt x="5130735" y="2476499"/>
                </a:lnTo>
                <a:lnTo>
                  <a:pt x="5118270" y="2425699"/>
                </a:lnTo>
                <a:lnTo>
                  <a:pt x="5106237" y="2387599"/>
                </a:lnTo>
                <a:lnTo>
                  <a:pt x="5072564" y="2273299"/>
                </a:lnTo>
                <a:lnTo>
                  <a:pt x="5062092" y="2247899"/>
                </a:lnTo>
                <a:lnTo>
                  <a:pt x="5051969" y="2209799"/>
                </a:lnTo>
                <a:lnTo>
                  <a:pt x="5042178" y="2171699"/>
                </a:lnTo>
                <a:lnTo>
                  <a:pt x="5032702" y="2146299"/>
                </a:lnTo>
                <a:lnTo>
                  <a:pt x="5023524" y="2120899"/>
                </a:lnTo>
                <a:lnTo>
                  <a:pt x="5014629" y="2095499"/>
                </a:lnTo>
                <a:lnTo>
                  <a:pt x="5005999" y="2070099"/>
                </a:lnTo>
                <a:lnTo>
                  <a:pt x="4997618" y="2044699"/>
                </a:lnTo>
                <a:lnTo>
                  <a:pt x="4989469" y="2031999"/>
                </a:lnTo>
                <a:lnTo>
                  <a:pt x="4976537" y="1993899"/>
                </a:lnTo>
                <a:lnTo>
                  <a:pt x="4962786" y="1968499"/>
                </a:lnTo>
                <a:lnTo>
                  <a:pt x="4948263" y="1943099"/>
                </a:lnTo>
                <a:lnTo>
                  <a:pt x="4933016" y="1930399"/>
                </a:lnTo>
                <a:lnTo>
                  <a:pt x="4917094" y="1904999"/>
                </a:lnTo>
                <a:lnTo>
                  <a:pt x="4883416" y="1866899"/>
                </a:lnTo>
                <a:lnTo>
                  <a:pt x="4847616" y="1841499"/>
                </a:lnTo>
                <a:lnTo>
                  <a:pt x="4829040" y="1828799"/>
                </a:lnTo>
                <a:lnTo>
                  <a:pt x="4810078" y="1828799"/>
                </a:lnTo>
                <a:lnTo>
                  <a:pt x="4790779" y="1816099"/>
                </a:lnTo>
                <a:lnTo>
                  <a:pt x="6313185" y="1816099"/>
                </a:lnTo>
                <a:lnTo>
                  <a:pt x="6313185" y="3835399"/>
                </a:lnTo>
                <a:close/>
              </a:path>
              <a:path w="6313805" h="4064000">
                <a:moveTo>
                  <a:pt x="3285269" y="4051299"/>
                </a:moveTo>
                <a:lnTo>
                  <a:pt x="2971188" y="4051299"/>
                </a:lnTo>
                <a:lnTo>
                  <a:pt x="2942952" y="4038599"/>
                </a:lnTo>
                <a:lnTo>
                  <a:pt x="2891529" y="4013199"/>
                </a:lnTo>
                <a:lnTo>
                  <a:pt x="2846451" y="3975099"/>
                </a:lnTo>
                <a:lnTo>
                  <a:pt x="2807259" y="3924299"/>
                </a:lnTo>
                <a:lnTo>
                  <a:pt x="2773489" y="3860799"/>
                </a:lnTo>
                <a:lnTo>
                  <a:pt x="2758494" y="3835399"/>
                </a:lnTo>
                <a:lnTo>
                  <a:pt x="2744681" y="3797299"/>
                </a:lnTo>
                <a:lnTo>
                  <a:pt x="2731994" y="3759199"/>
                </a:lnTo>
                <a:lnTo>
                  <a:pt x="2720373" y="3721099"/>
                </a:lnTo>
                <a:lnTo>
                  <a:pt x="2709763" y="3670299"/>
                </a:lnTo>
                <a:lnTo>
                  <a:pt x="2700104" y="3632199"/>
                </a:lnTo>
                <a:lnTo>
                  <a:pt x="2691339" y="3581399"/>
                </a:lnTo>
                <a:lnTo>
                  <a:pt x="2683411" y="3543299"/>
                </a:lnTo>
                <a:lnTo>
                  <a:pt x="2676262" y="3492499"/>
                </a:lnTo>
                <a:lnTo>
                  <a:pt x="2669834" y="3441699"/>
                </a:lnTo>
                <a:lnTo>
                  <a:pt x="2664070" y="3390899"/>
                </a:lnTo>
                <a:lnTo>
                  <a:pt x="2658911" y="3340099"/>
                </a:lnTo>
                <a:lnTo>
                  <a:pt x="2654301" y="3289299"/>
                </a:lnTo>
                <a:lnTo>
                  <a:pt x="2650180" y="3238499"/>
                </a:lnTo>
                <a:lnTo>
                  <a:pt x="2646493" y="3174999"/>
                </a:lnTo>
                <a:lnTo>
                  <a:pt x="2643180" y="3124199"/>
                </a:lnTo>
                <a:lnTo>
                  <a:pt x="2640185" y="3073399"/>
                </a:lnTo>
                <a:lnTo>
                  <a:pt x="2637449" y="3022599"/>
                </a:lnTo>
                <a:lnTo>
                  <a:pt x="2634916" y="2959099"/>
                </a:lnTo>
                <a:lnTo>
                  <a:pt x="2632526" y="2908299"/>
                </a:lnTo>
                <a:lnTo>
                  <a:pt x="2627949" y="2806699"/>
                </a:lnTo>
                <a:lnTo>
                  <a:pt x="2625646" y="2743199"/>
                </a:lnTo>
                <a:lnTo>
                  <a:pt x="2623257" y="2692399"/>
                </a:lnTo>
                <a:lnTo>
                  <a:pt x="2620723" y="2641599"/>
                </a:lnTo>
                <a:lnTo>
                  <a:pt x="2617988" y="2590799"/>
                </a:lnTo>
                <a:lnTo>
                  <a:pt x="2614993" y="2539999"/>
                </a:lnTo>
                <a:lnTo>
                  <a:pt x="2611680" y="2501899"/>
                </a:lnTo>
                <a:lnTo>
                  <a:pt x="2607992" y="2451099"/>
                </a:lnTo>
                <a:lnTo>
                  <a:pt x="2603872" y="2400299"/>
                </a:lnTo>
                <a:lnTo>
                  <a:pt x="2599262" y="2362199"/>
                </a:lnTo>
                <a:lnTo>
                  <a:pt x="2594103" y="2311399"/>
                </a:lnTo>
                <a:lnTo>
                  <a:pt x="2588338" y="2273299"/>
                </a:lnTo>
                <a:lnTo>
                  <a:pt x="2581910" y="2235199"/>
                </a:lnTo>
                <a:lnTo>
                  <a:pt x="2574761" y="2197099"/>
                </a:lnTo>
                <a:lnTo>
                  <a:pt x="2566833" y="2158999"/>
                </a:lnTo>
                <a:lnTo>
                  <a:pt x="2558069" y="2133599"/>
                </a:lnTo>
                <a:lnTo>
                  <a:pt x="2548410" y="2095499"/>
                </a:lnTo>
                <a:lnTo>
                  <a:pt x="2537799" y="2070099"/>
                </a:lnTo>
                <a:lnTo>
                  <a:pt x="2526179" y="2044699"/>
                </a:lnTo>
                <a:lnTo>
                  <a:pt x="2513491" y="2031999"/>
                </a:lnTo>
                <a:lnTo>
                  <a:pt x="2499073" y="2006599"/>
                </a:lnTo>
                <a:lnTo>
                  <a:pt x="2485156" y="1993899"/>
                </a:lnTo>
                <a:lnTo>
                  <a:pt x="2471711" y="1968499"/>
                </a:lnTo>
                <a:lnTo>
                  <a:pt x="2458707" y="1968499"/>
                </a:lnTo>
                <a:lnTo>
                  <a:pt x="2446115" y="1955799"/>
                </a:lnTo>
                <a:lnTo>
                  <a:pt x="2433905" y="1955799"/>
                </a:lnTo>
                <a:lnTo>
                  <a:pt x="2422046" y="1943099"/>
                </a:lnTo>
                <a:lnTo>
                  <a:pt x="4583215" y="1943099"/>
                </a:lnTo>
                <a:lnTo>
                  <a:pt x="4569995" y="1968499"/>
                </a:lnTo>
                <a:lnTo>
                  <a:pt x="4550406" y="2006599"/>
                </a:lnTo>
                <a:lnTo>
                  <a:pt x="4531107" y="2044699"/>
                </a:lnTo>
                <a:lnTo>
                  <a:pt x="4512145" y="2082799"/>
                </a:lnTo>
                <a:lnTo>
                  <a:pt x="4493569" y="2133599"/>
                </a:lnTo>
                <a:lnTo>
                  <a:pt x="4475428" y="2184399"/>
                </a:lnTo>
                <a:lnTo>
                  <a:pt x="4457769" y="2235199"/>
                </a:lnTo>
                <a:lnTo>
                  <a:pt x="4440641" y="2298699"/>
                </a:lnTo>
                <a:lnTo>
                  <a:pt x="4424091" y="2362199"/>
                </a:lnTo>
                <a:lnTo>
                  <a:pt x="4408169" y="2425699"/>
                </a:lnTo>
                <a:lnTo>
                  <a:pt x="4392922" y="2501899"/>
                </a:lnTo>
                <a:lnTo>
                  <a:pt x="4378399" y="2578099"/>
                </a:lnTo>
                <a:lnTo>
                  <a:pt x="4364648" y="2666999"/>
                </a:lnTo>
                <a:lnTo>
                  <a:pt x="4351717" y="2755899"/>
                </a:lnTo>
                <a:lnTo>
                  <a:pt x="4341193" y="2819399"/>
                </a:lnTo>
                <a:lnTo>
                  <a:pt x="4329221" y="2882899"/>
                </a:lnTo>
                <a:lnTo>
                  <a:pt x="4315843" y="2946399"/>
                </a:lnTo>
                <a:lnTo>
                  <a:pt x="4301101" y="3009899"/>
                </a:lnTo>
                <a:lnTo>
                  <a:pt x="4285036" y="3073399"/>
                </a:lnTo>
                <a:lnTo>
                  <a:pt x="4267690" y="3136899"/>
                </a:lnTo>
                <a:lnTo>
                  <a:pt x="4249105" y="3187699"/>
                </a:lnTo>
                <a:lnTo>
                  <a:pt x="4229321" y="3251199"/>
                </a:lnTo>
                <a:lnTo>
                  <a:pt x="4208382" y="3301999"/>
                </a:lnTo>
                <a:lnTo>
                  <a:pt x="4186327" y="3352799"/>
                </a:lnTo>
                <a:lnTo>
                  <a:pt x="4163200" y="3390899"/>
                </a:lnTo>
                <a:lnTo>
                  <a:pt x="4139042" y="3441699"/>
                </a:lnTo>
                <a:lnTo>
                  <a:pt x="4113893" y="3479799"/>
                </a:lnTo>
                <a:lnTo>
                  <a:pt x="4087797" y="3530599"/>
                </a:lnTo>
                <a:lnTo>
                  <a:pt x="4060794" y="3568699"/>
                </a:lnTo>
                <a:lnTo>
                  <a:pt x="4032926" y="3606799"/>
                </a:lnTo>
                <a:lnTo>
                  <a:pt x="4004235" y="3644899"/>
                </a:lnTo>
                <a:lnTo>
                  <a:pt x="3974762" y="3682999"/>
                </a:lnTo>
                <a:lnTo>
                  <a:pt x="3944549" y="3708399"/>
                </a:lnTo>
                <a:lnTo>
                  <a:pt x="3913638" y="3746499"/>
                </a:lnTo>
                <a:lnTo>
                  <a:pt x="3882070" y="3771899"/>
                </a:lnTo>
                <a:lnTo>
                  <a:pt x="3849887" y="3797299"/>
                </a:lnTo>
                <a:lnTo>
                  <a:pt x="3817131" y="3822699"/>
                </a:lnTo>
                <a:lnTo>
                  <a:pt x="3783843" y="3848099"/>
                </a:lnTo>
                <a:lnTo>
                  <a:pt x="3715837" y="3898899"/>
                </a:lnTo>
                <a:lnTo>
                  <a:pt x="3681203" y="3911599"/>
                </a:lnTo>
                <a:lnTo>
                  <a:pt x="3646203" y="3936999"/>
                </a:lnTo>
                <a:lnTo>
                  <a:pt x="3575274" y="3962399"/>
                </a:lnTo>
                <a:lnTo>
                  <a:pt x="3539428" y="3987799"/>
                </a:lnTo>
                <a:lnTo>
                  <a:pt x="3467181" y="4013199"/>
                </a:lnTo>
                <a:lnTo>
                  <a:pt x="3430864" y="4013199"/>
                </a:lnTo>
                <a:lnTo>
                  <a:pt x="3358048" y="4038599"/>
                </a:lnTo>
                <a:lnTo>
                  <a:pt x="3321633" y="4038599"/>
                </a:lnTo>
                <a:lnTo>
                  <a:pt x="3285269" y="4051299"/>
                </a:lnTo>
                <a:close/>
              </a:path>
              <a:path w="6313805" h="4064000">
                <a:moveTo>
                  <a:pt x="6219320" y="3848099"/>
                </a:moveTo>
                <a:lnTo>
                  <a:pt x="6174799" y="3848099"/>
                </a:lnTo>
                <a:lnTo>
                  <a:pt x="6131394" y="3835399"/>
                </a:lnTo>
                <a:lnTo>
                  <a:pt x="6264972" y="3835399"/>
                </a:lnTo>
                <a:lnTo>
                  <a:pt x="6219320" y="3848099"/>
                </a:lnTo>
                <a:close/>
              </a:path>
              <a:path w="6313805" h="4064000">
                <a:moveTo>
                  <a:pt x="3176899" y="4063999"/>
                </a:moveTo>
                <a:lnTo>
                  <a:pt x="3070485" y="4063999"/>
                </a:lnTo>
                <a:lnTo>
                  <a:pt x="3035642" y="4051299"/>
                </a:lnTo>
                <a:lnTo>
                  <a:pt x="3212860" y="4051299"/>
                </a:lnTo>
                <a:lnTo>
                  <a:pt x="3176899" y="4063999"/>
                </a:lnTo>
                <a:close/>
              </a:path>
            </a:pathLst>
          </a:custGeom>
          <a:solidFill>
            <a:srgbClr val="004A97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978028"/>
            <a:ext cx="6181090" cy="3308985"/>
          </a:xfrm>
          <a:custGeom>
            <a:avLst/>
            <a:gdLst/>
            <a:ahLst/>
            <a:cxnLst/>
            <a:rect l="l" t="t" r="r" b="b"/>
            <a:pathLst>
              <a:path w="6181090" h="3308984">
                <a:moveTo>
                  <a:pt x="3987926" y="2025943"/>
                </a:moveTo>
                <a:lnTo>
                  <a:pt x="1481474" y="2025943"/>
                </a:lnTo>
                <a:lnTo>
                  <a:pt x="1743207" y="665780"/>
                </a:lnTo>
                <a:lnTo>
                  <a:pt x="2617211" y="0"/>
                </a:lnTo>
                <a:lnTo>
                  <a:pt x="3262048" y="491541"/>
                </a:lnTo>
                <a:lnTo>
                  <a:pt x="3987926" y="2025943"/>
                </a:lnTo>
                <a:close/>
              </a:path>
              <a:path w="6181090" h="3308984">
                <a:moveTo>
                  <a:pt x="6072622" y="2025943"/>
                </a:moveTo>
                <a:lnTo>
                  <a:pt x="3987926" y="2025943"/>
                </a:lnTo>
                <a:lnTo>
                  <a:pt x="4653706" y="891077"/>
                </a:lnTo>
                <a:lnTo>
                  <a:pt x="6181064" y="363889"/>
                </a:lnTo>
                <a:lnTo>
                  <a:pt x="6181064" y="1490547"/>
                </a:lnTo>
                <a:lnTo>
                  <a:pt x="6072622" y="2025943"/>
                </a:lnTo>
                <a:close/>
              </a:path>
              <a:path w="6181090" h="3308984">
                <a:moveTo>
                  <a:pt x="5812751" y="3308971"/>
                </a:moveTo>
                <a:lnTo>
                  <a:pt x="0" y="3308971"/>
                </a:lnTo>
                <a:lnTo>
                  <a:pt x="0" y="631680"/>
                </a:lnTo>
                <a:lnTo>
                  <a:pt x="737373" y="891077"/>
                </a:lnTo>
                <a:lnTo>
                  <a:pt x="1481474" y="2025943"/>
                </a:lnTo>
                <a:lnTo>
                  <a:pt x="6072622" y="2025943"/>
                </a:lnTo>
                <a:lnTo>
                  <a:pt x="5812751" y="3308971"/>
                </a:lnTo>
                <a:close/>
              </a:path>
            </a:pathLst>
          </a:custGeom>
          <a:solidFill>
            <a:srgbClr val="004A97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150" b="1" i="0">
                <a:solidFill>
                  <a:srgbClr val="004A97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3175" y="-340990"/>
            <a:ext cx="17040225" cy="3625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150" b="1" i="0">
                <a:solidFill>
                  <a:srgbClr val="004A97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150" y="3397250"/>
            <a:ext cx="16605885" cy="2852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004A97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mc:AlternateContent xmlns:mc="http://schemas.openxmlformats.org/markup-compatibility/2006" xmlns:p15="http://schemas.microsoft.com/office/powerpoint/2012/main">
    <mc:Choice Requires="p15">
      <p:transition spd="slow">
        <p15:prstTrans prst="peelOff"/>
      </p:transition>
    </mc:Choice>
    <mc:Fallback xmlns="">
      <p:transition spd="slow">
        <p:fade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0229" y="4610936"/>
            <a:ext cx="9599930" cy="5676265"/>
          </a:xfrm>
          <a:custGeom>
            <a:avLst/>
            <a:gdLst/>
            <a:ahLst/>
            <a:cxnLst/>
            <a:rect l="l" t="t" r="r" b="b"/>
            <a:pathLst>
              <a:path w="9599930" h="5676265">
                <a:moveTo>
                  <a:pt x="7688202" y="5676062"/>
                </a:moveTo>
                <a:lnTo>
                  <a:pt x="90297" y="5676062"/>
                </a:lnTo>
                <a:lnTo>
                  <a:pt x="546" y="5221679"/>
                </a:lnTo>
                <a:lnTo>
                  <a:pt x="0" y="5203107"/>
                </a:lnTo>
                <a:lnTo>
                  <a:pt x="5473" y="5185589"/>
                </a:lnTo>
                <a:lnTo>
                  <a:pt x="16785" y="5171495"/>
                </a:lnTo>
                <a:lnTo>
                  <a:pt x="33753" y="5163192"/>
                </a:lnTo>
                <a:lnTo>
                  <a:pt x="49486" y="5159510"/>
                </a:lnTo>
                <a:lnTo>
                  <a:pt x="99612" y="5144388"/>
                </a:lnTo>
                <a:lnTo>
                  <a:pt x="202396" y="5119211"/>
                </a:lnTo>
                <a:lnTo>
                  <a:pt x="409323" y="5075333"/>
                </a:lnTo>
                <a:lnTo>
                  <a:pt x="3170789" y="4429284"/>
                </a:lnTo>
                <a:lnTo>
                  <a:pt x="476711" y="2679280"/>
                </a:lnTo>
                <a:lnTo>
                  <a:pt x="461661" y="2660446"/>
                </a:lnTo>
                <a:lnTo>
                  <a:pt x="456962" y="2647349"/>
                </a:lnTo>
                <a:lnTo>
                  <a:pt x="457509" y="2632800"/>
                </a:lnTo>
                <a:lnTo>
                  <a:pt x="1112048" y="1650959"/>
                </a:lnTo>
                <a:lnTo>
                  <a:pt x="1159290" y="1627660"/>
                </a:lnTo>
                <a:lnTo>
                  <a:pt x="1177100" y="1633903"/>
                </a:lnTo>
                <a:lnTo>
                  <a:pt x="1190824" y="1642424"/>
                </a:lnTo>
                <a:lnTo>
                  <a:pt x="1236944" y="1667251"/>
                </a:lnTo>
                <a:lnTo>
                  <a:pt x="1327406" y="1722142"/>
                </a:lnTo>
                <a:lnTo>
                  <a:pt x="1504796" y="1837344"/>
                </a:lnTo>
                <a:lnTo>
                  <a:pt x="3723539" y="3214768"/>
                </a:lnTo>
                <a:lnTo>
                  <a:pt x="2942920" y="349200"/>
                </a:lnTo>
                <a:lnTo>
                  <a:pt x="2941533" y="333092"/>
                </a:lnTo>
                <a:lnTo>
                  <a:pt x="2945309" y="319226"/>
                </a:lnTo>
                <a:lnTo>
                  <a:pt x="2976127" y="290728"/>
                </a:lnTo>
                <a:lnTo>
                  <a:pt x="4102783" y="1063"/>
                </a:lnTo>
                <a:lnTo>
                  <a:pt x="4121563" y="0"/>
                </a:lnTo>
                <a:lnTo>
                  <a:pt x="4138759" y="5873"/>
                </a:lnTo>
                <a:lnTo>
                  <a:pt x="4152589" y="17643"/>
                </a:lnTo>
                <a:lnTo>
                  <a:pt x="4161270" y="34270"/>
                </a:lnTo>
                <a:lnTo>
                  <a:pt x="4199150" y="149628"/>
                </a:lnTo>
                <a:lnTo>
                  <a:pt x="5052298" y="3059239"/>
                </a:lnTo>
                <a:lnTo>
                  <a:pt x="6637986" y="286171"/>
                </a:lnTo>
                <a:lnTo>
                  <a:pt x="6643527" y="278333"/>
                </a:lnTo>
                <a:lnTo>
                  <a:pt x="6649887" y="272392"/>
                </a:lnTo>
                <a:lnTo>
                  <a:pt x="6671253" y="263790"/>
                </a:lnTo>
                <a:lnTo>
                  <a:pt x="6686638" y="263216"/>
                </a:lnTo>
                <a:lnTo>
                  <a:pt x="6694731" y="265205"/>
                </a:lnTo>
                <a:lnTo>
                  <a:pt x="7704527" y="860945"/>
                </a:lnTo>
                <a:lnTo>
                  <a:pt x="7718493" y="873579"/>
                </a:lnTo>
                <a:lnTo>
                  <a:pt x="7726183" y="890008"/>
                </a:lnTo>
                <a:lnTo>
                  <a:pt x="7727309" y="908169"/>
                </a:lnTo>
                <a:lnTo>
                  <a:pt x="7721583" y="925997"/>
                </a:lnTo>
                <a:lnTo>
                  <a:pt x="7666699" y="1034328"/>
                </a:lnTo>
                <a:lnTo>
                  <a:pt x="6198550" y="3720922"/>
                </a:lnTo>
                <a:lnTo>
                  <a:pt x="9285962" y="2998623"/>
                </a:lnTo>
                <a:lnTo>
                  <a:pt x="9336511" y="3014937"/>
                </a:lnTo>
                <a:lnTo>
                  <a:pt x="9598921" y="4366005"/>
                </a:lnTo>
                <a:lnTo>
                  <a:pt x="9599402" y="4384482"/>
                </a:lnTo>
                <a:lnTo>
                  <a:pt x="9593994" y="4402145"/>
                </a:lnTo>
                <a:lnTo>
                  <a:pt x="9582751" y="4416363"/>
                </a:lnTo>
                <a:lnTo>
                  <a:pt x="9565723" y="4424506"/>
                </a:lnTo>
                <a:lnTo>
                  <a:pt x="9549907" y="4427869"/>
                </a:lnTo>
                <a:lnTo>
                  <a:pt x="9499545" y="4442174"/>
                </a:lnTo>
                <a:lnTo>
                  <a:pt x="9448176" y="4454489"/>
                </a:lnTo>
                <a:lnTo>
                  <a:pt x="9188016" y="4504743"/>
                </a:lnTo>
                <a:lnTo>
                  <a:pt x="6664833" y="5040741"/>
                </a:lnTo>
                <a:lnTo>
                  <a:pt x="7688202" y="5676062"/>
                </a:lnTo>
                <a:close/>
              </a:path>
            </a:pathLst>
          </a:custGeom>
          <a:solidFill>
            <a:srgbClr val="095EB8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077610" y="11583"/>
            <a:ext cx="2905125" cy="2463800"/>
          </a:xfrm>
          <a:custGeom>
            <a:avLst/>
            <a:gdLst/>
            <a:ahLst/>
            <a:cxnLst/>
            <a:rect l="l" t="t" r="r" b="b"/>
            <a:pathLst>
              <a:path w="2905125" h="2463800">
                <a:moveTo>
                  <a:pt x="582473" y="2451099"/>
                </a:moveTo>
                <a:lnTo>
                  <a:pt x="111337" y="2451099"/>
                </a:lnTo>
                <a:lnTo>
                  <a:pt x="163702" y="2463799"/>
                </a:lnTo>
                <a:lnTo>
                  <a:pt x="531230" y="2463799"/>
                </a:lnTo>
                <a:lnTo>
                  <a:pt x="582473" y="2451099"/>
                </a:lnTo>
                <a:close/>
              </a:path>
              <a:path w="2905125" h="2463800">
                <a:moveTo>
                  <a:pt x="116092" y="2222499"/>
                </a:moveTo>
                <a:lnTo>
                  <a:pt x="58022" y="2222499"/>
                </a:lnTo>
                <a:lnTo>
                  <a:pt x="0" y="2425699"/>
                </a:lnTo>
                <a:lnTo>
                  <a:pt x="2645" y="2438399"/>
                </a:lnTo>
                <a:lnTo>
                  <a:pt x="7257" y="2438399"/>
                </a:lnTo>
                <a:lnTo>
                  <a:pt x="59175" y="2451099"/>
                </a:lnTo>
                <a:lnTo>
                  <a:pt x="633503" y="2451099"/>
                </a:lnTo>
                <a:lnTo>
                  <a:pt x="932891" y="2374899"/>
                </a:lnTo>
                <a:lnTo>
                  <a:pt x="981270" y="2349499"/>
                </a:lnTo>
                <a:lnTo>
                  <a:pt x="1029105" y="2336799"/>
                </a:lnTo>
                <a:lnTo>
                  <a:pt x="1122978" y="2285999"/>
                </a:lnTo>
                <a:lnTo>
                  <a:pt x="1168933" y="2273299"/>
                </a:lnTo>
                <a:lnTo>
                  <a:pt x="1214179" y="2247899"/>
                </a:lnTo>
                <a:lnTo>
                  <a:pt x="263364" y="2247899"/>
                </a:lnTo>
                <a:lnTo>
                  <a:pt x="214117" y="2235199"/>
                </a:lnTo>
                <a:lnTo>
                  <a:pt x="165010" y="2235199"/>
                </a:lnTo>
                <a:lnTo>
                  <a:pt x="116092" y="2222499"/>
                </a:lnTo>
                <a:close/>
              </a:path>
              <a:path w="2905125" h="2463800">
                <a:moveTo>
                  <a:pt x="904356" y="0"/>
                </a:moveTo>
                <a:lnTo>
                  <a:pt x="671407" y="0"/>
                </a:lnTo>
                <a:lnTo>
                  <a:pt x="662048" y="38099"/>
                </a:lnTo>
                <a:lnTo>
                  <a:pt x="654872" y="88899"/>
                </a:lnTo>
                <a:lnTo>
                  <a:pt x="650290" y="139699"/>
                </a:lnTo>
                <a:lnTo>
                  <a:pt x="648165" y="190499"/>
                </a:lnTo>
                <a:lnTo>
                  <a:pt x="648214" y="203199"/>
                </a:lnTo>
                <a:lnTo>
                  <a:pt x="648310" y="228599"/>
                </a:lnTo>
                <a:lnTo>
                  <a:pt x="648358" y="241299"/>
                </a:lnTo>
                <a:lnTo>
                  <a:pt x="650732" y="292099"/>
                </a:lnTo>
                <a:lnTo>
                  <a:pt x="655149" y="342899"/>
                </a:lnTo>
                <a:lnTo>
                  <a:pt x="661470" y="393699"/>
                </a:lnTo>
                <a:lnTo>
                  <a:pt x="669558" y="444499"/>
                </a:lnTo>
                <a:lnTo>
                  <a:pt x="679263" y="495299"/>
                </a:lnTo>
                <a:lnTo>
                  <a:pt x="690711" y="546099"/>
                </a:lnTo>
                <a:lnTo>
                  <a:pt x="703872" y="596899"/>
                </a:lnTo>
                <a:lnTo>
                  <a:pt x="718719" y="647699"/>
                </a:lnTo>
                <a:lnTo>
                  <a:pt x="735222" y="685799"/>
                </a:lnTo>
                <a:lnTo>
                  <a:pt x="753353" y="736599"/>
                </a:lnTo>
                <a:lnTo>
                  <a:pt x="773085" y="787399"/>
                </a:lnTo>
                <a:lnTo>
                  <a:pt x="794387" y="825499"/>
                </a:lnTo>
                <a:lnTo>
                  <a:pt x="817232" y="876299"/>
                </a:lnTo>
                <a:lnTo>
                  <a:pt x="841592" y="914399"/>
                </a:lnTo>
                <a:lnTo>
                  <a:pt x="868152" y="965199"/>
                </a:lnTo>
                <a:lnTo>
                  <a:pt x="896280" y="1003299"/>
                </a:lnTo>
                <a:lnTo>
                  <a:pt x="925947" y="1054099"/>
                </a:lnTo>
                <a:lnTo>
                  <a:pt x="957125" y="1092199"/>
                </a:lnTo>
                <a:lnTo>
                  <a:pt x="989786" y="1130299"/>
                </a:lnTo>
                <a:lnTo>
                  <a:pt x="1023900" y="1168399"/>
                </a:lnTo>
                <a:lnTo>
                  <a:pt x="1059440" y="1206499"/>
                </a:lnTo>
                <a:lnTo>
                  <a:pt x="1096377" y="1244599"/>
                </a:lnTo>
                <a:lnTo>
                  <a:pt x="1134682" y="1282699"/>
                </a:lnTo>
                <a:lnTo>
                  <a:pt x="1174327" y="1308099"/>
                </a:lnTo>
                <a:lnTo>
                  <a:pt x="1214901" y="1346199"/>
                </a:lnTo>
                <a:lnTo>
                  <a:pt x="1256631" y="1371599"/>
                </a:lnTo>
                <a:lnTo>
                  <a:pt x="1299450" y="1396999"/>
                </a:lnTo>
                <a:lnTo>
                  <a:pt x="1343291" y="1422399"/>
                </a:lnTo>
                <a:lnTo>
                  <a:pt x="1388084" y="1447799"/>
                </a:lnTo>
                <a:lnTo>
                  <a:pt x="1480256" y="1498599"/>
                </a:lnTo>
                <a:lnTo>
                  <a:pt x="1575421" y="1523999"/>
                </a:lnTo>
                <a:lnTo>
                  <a:pt x="1623955" y="1549399"/>
                </a:lnTo>
                <a:lnTo>
                  <a:pt x="1595244" y="1587499"/>
                </a:lnTo>
                <a:lnTo>
                  <a:pt x="1565078" y="1638299"/>
                </a:lnTo>
                <a:lnTo>
                  <a:pt x="1533460" y="1676399"/>
                </a:lnTo>
                <a:lnTo>
                  <a:pt x="1500396" y="1714499"/>
                </a:lnTo>
                <a:lnTo>
                  <a:pt x="1465889" y="1752599"/>
                </a:lnTo>
                <a:lnTo>
                  <a:pt x="1429944" y="1790699"/>
                </a:lnTo>
                <a:lnTo>
                  <a:pt x="1392566" y="1828799"/>
                </a:lnTo>
                <a:lnTo>
                  <a:pt x="1353758" y="1866899"/>
                </a:lnTo>
                <a:lnTo>
                  <a:pt x="1316514" y="1904999"/>
                </a:lnTo>
                <a:lnTo>
                  <a:pt x="1278186" y="1930399"/>
                </a:lnTo>
                <a:lnTo>
                  <a:pt x="1238827" y="1968499"/>
                </a:lnTo>
                <a:lnTo>
                  <a:pt x="1198487" y="1993899"/>
                </a:lnTo>
                <a:lnTo>
                  <a:pt x="1157220" y="2019299"/>
                </a:lnTo>
                <a:lnTo>
                  <a:pt x="1115079" y="2044699"/>
                </a:lnTo>
                <a:lnTo>
                  <a:pt x="1072114" y="2070099"/>
                </a:lnTo>
                <a:lnTo>
                  <a:pt x="1028379" y="2082799"/>
                </a:lnTo>
                <a:lnTo>
                  <a:pt x="938808" y="2133599"/>
                </a:lnTo>
                <a:lnTo>
                  <a:pt x="846783" y="2158999"/>
                </a:lnTo>
                <a:lnTo>
                  <a:pt x="799981" y="2184399"/>
                </a:lnTo>
                <a:lnTo>
                  <a:pt x="704779" y="2209799"/>
                </a:lnTo>
                <a:lnTo>
                  <a:pt x="656483" y="2209799"/>
                </a:lnTo>
                <a:lnTo>
                  <a:pt x="559034" y="2235199"/>
                </a:lnTo>
                <a:lnTo>
                  <a:pt x="509979" y="2235199"/>
                </a:lnTo>
                <a:lnTo>
                  <a:pt x="460769" y="2247899"/>
                </a:lnTo>
                <a:lnTo>
                  <a:pt x="1214179" y="2247899"/>
                </a:lnTo>
                <a:lnTo>
                  <a:pt x="1258673" y="2222499"/>
                </a:lnTo>
                <a:lnTo>
                  <a:pt x="1301989" y="2184399"/>
                </a:lnTo>
                <a:lnTo>
                  <a:pt x="1344407" y="2158999"/>
                </a:lnTo>
                <a:lnTo>
                  <a:pt x="1385900" y="2133599"/>
                </a:lnTo>
                <a:lnTo>
                  <a:pt x="1426444" y="2095499"/>
                </a:lnTo>
                <a:lnTo>
                  <a:pt x="1466010" y="2070099"/>
                </a:lnTo>
                <a:lnTo>
                  <a:pt x="1504575" y="2031999"/>
                </a:lnTo>
                <a:lnTo>
                  <a:pt x="1542110" y="1993899"/>
                </a:lnTo>
                <a:lnTo>
                  <a:pt x="1578591" y="1968499"/>
                </a:lnTo>
                <a:lnTo>
                  <a:pt x="1613991" y="1930399"/>
                </a:lnTo>
                <a:lnTo>
                  <a:pt x="1648283" y="1892299"/>
                </a:lnTo>
                <a:lnTo>
                  <a:pt x="1681443" y="1854199"/>
                </a:lnTo>
                <a:lnTo>
                  <a:pt x="1713444" y="1816099"/>
                </a:lnTo>
                <a:lnTo>
                  <a:pt x="1744259" y="1765299"/>
                </a:lnTo>
                <a:lnTo>
                  <a:pt x="1773863" y="1727199"/>
                </a:lnTo>
                <a:lnTo>
                  <a:pt x="1802229" y="1689099"/>
                </a:lnTo>
                <a:lnTo>
                  <a:pt x="1829332" y="1638299"/>
                </a:lnTo>
                <a:lnTo>
                  <a:pt x="1855145" y="1600199"/>
                </a:lnTo>
                <a:lnTo>
                  <a:pt x="2593723" y="1600199"/>
                </a:lnTo>
                <a:lnTo>
                  <a:pt x="2645114" y="1587499"/>
                </a:lnTo>
                <a:lnTo>
                  <a:pt x="2696399" y="1587499"/>
                </a:lnTo>
                <a:lnTo>
                  <a:pt x="2798606" y="1562099"/>
                </a:lnTo>
                <a:lnTo>
                  <a:pt x="2849504" y="1562099"/>
                </a:lnTo>
                <a:lnTo>
                  <a:pt x="2900250" y="1549399"/>
                </a:lnTo>
                <a:lnTo>
                  <a:pt x="2904632" y="1549399"/>
                </a:lnTo>
                <a:lnTo>
                  <a:pt x="2904632" y="1523999"/>
                </a:lnTo>
                <a:lnTo>
                  <a:pt x="2867867" y="1396999"/>
                </a:lnTo>
                <a:lnTo>
                  <a:pt x="2054598" y="1396999"/>
                </a:lnTo>
                <a:lnTo>
                  <a:pt x="2005338" y="1384299"/>
                </a:lnTo>
                <a:lnTo>
                  <a:pt x="1956155" y="1384299"/>
                </a:lnTo>
                <a:lnTo>
                  <a:pt x="1967311" y="1358899"/>
                </a:lnTo>
                <a:lnTo>
                  <a:pt x="1972652" y="1346199"/>
                </a:lnTo>
                <a:lnTo>
                  <a:pt x="1729326" y="1346199"/>
                </a:lnTo>
                <a:lnTo>
                  <a:pt x="1712212" y="1333499"/>
                </a:lnTo>
                <a:lnTo>
                  <a:pt x="1678187" y="1333499"/>
                </a:lnTo>
                <a:lnTo>
                  <a:pt x="1661294" y="1320799"/>
                </a:lnTo>
                <a:lnTo>
                  <a:pt x="1615716" y="1308099"/>
                </a:lnTo>
                <a:lnTo>
                  <a:pt x="1571013" y="1282699"/>
                </a:lnTo>
                <a:lnTo>
                  <a:pt x="1527237" y="1269999"/>
                </a:lnTo>
                <a:lnTo>
                  <a:pt x="1484439" y="1244599"/>
                </a:lnTo>
                <a:lnTo>
                  <a:pt x="1442672" y="1219199"/>
                </a:lnTo>
                <a:lnTo>
                  <a:pt x="1401987" y="1193799"/>
                </a:lnTo>
                <a:lnTo>
                  <a:pt x="1362436" y="1168399"/>
                </a:lnTo>
                <a:lnTo>
                  <a:pt x="1324070" y="1142999"/>
                </a:lnTo>
                <a:lnTo>
                  <a:pt x="1286941" y="1104899"/>
                </a:lnTo>
                <a:lnTo>
                  <a:pt x="1251100" y="1079499"/>
                </a:lnTo>
                <a:lnTo>
                  <a:pt x="1216601" y="1041399"/>
                </a:lnTo>
                <a:lnTo>
                  <a:pt x="1183493" y="1003299"/>
                </a:lnTo>
                <a:lnTo>
                  <a:pt x="1151829" y="977899"/>
                </a:lnTo>
                <a:lnTo>
                  <a:pt x="1119876" y="927099"/>
                </a:lnTo>
                <a:lnTo>
                  <a:pt x="1089622" y="888999"/>
                </a:lnTo>
                <a:lnTo>
                  <a:pt x="1061127" y="850899"/>
                </a:lnTo>
                <a:lnTo>
                  <a:pt x="1034451" y="800099"/>
                </a:lnTo>
                <a:lnTo>
                  <a:pt x="1009652" y="761999"/>
                </a:lnTo>
                <a:lnTo>
                  <a:pt x="986792" y="711199"/>
                </a:lnTo>
                <a:lnTo>
                  <a:pt x="965929" y="660399"/>
                </a:lnTo>
                <a:lnTo>
                  <a:pt x="947124" y="609599"/>
                </a:lnTo>
                <a:lnTo>
                  <a:pt x="930436" y="571499"/>
                </a:lnTo>
                <a:lnTo>
                  <a:pt x="915924" y="520699"/>
                </a:lnTo>
                <a:lnTo>
                  <a:pt x="903649" y="469899"/>
                </a:lnTo>
                <a:lnTo>
                  <a:pt x="893671" y="419099"/>
                </a:lnTo>
                <a:lnTo>
                  <a:pt x="886047" y="368299"/>
                </a:lnTo>
                <a:lnTo>
                  <a:pt x="881126" y="317499"/>
                </a:lnTo>
                <a:lnTo>
                  <a:pt x="878057" y="266699"/>
                </a:lnTo>
                <a:lnTo>
                  <a:pt x="876951" y="228599"/>
                </a:lnTo>
                <a:lnTo>
                  <a:pt x="877914" y="177799"/>
                </a:lnTo>
                <a:lnTo>
                  <a:pt x="881057" y="126999"/>
                </a:lnTo>
                <a:lnTo>
                  <a:pt x="886487" y="76199"/>
                </a:lnTo>
                <a:lnTo>
                  <a:pt x="894314" y="38099"/>
                </a:lnTo>
                <a:lnTo>
                  <a:pt x="904356" y="0"/>
                </a:lnTo>
                <a:close/>
              </a:path>
              <a:path w="2905125" h="2463800">
                <a:moveTo>
                  <a:pt x="2387333" y="1612899"/>
                </a:moveTo>
                <a:lnTo>
                  <a:pt x="2020978" y="1612899"/>
                </a:lnTo>
                <a:lnTo>
                  <a:pt x="2076543" y="1625599"/>
                </a:lnTo>
                <a:lnTo>
                  <a:pt x="2335587" y="1625599"/>
                </a:lnTo>
                <a:lnTo>
                  <a:pt x="2387333" y="1612899"/>
                </a:lnTo>
                <a:close/>
              </a:path>
              <a:path w="2905125" h="2463800">
                <a:moveTo>
                  <a:pt x="2542238" y="1600199"/>
                </a:moveTo>
                <a:lnTo>
                  <a:pt x="1855145" y="1600199"/>
                </a:lnTo>
                <a:lnTo>
                  <a:pt x="1910250" y="1612899"/>
                </a:lnTo>
                <a:lnTo>
                  <a:pt x="2490670" y="1612899"/>
                </a:lnTo>
                <a:lnTo>
                  <a:pt x="2542238" y="1600199"/>
                </a:lnTo>
                <a:close/>
              </a:path>
              <a:path w="2905125" h="2463800">
                <a:moveTo>
                  <a:pt x="2844700" y="1320799"/>
                </a:moveTo>
                <a:lnTo>
                  <a:pt x="2840095" y="1333499"/>
                </a:lnTo>
                <a:lnTo>
                  <a:pt x="2791603" y="1333499"/>
                </a:lnTo>
                <a:lnTo>
                  <a:pt x="2694284" y="1358899"/>
                </a:lnTo>
                <a:lnTo>
                  <a:pt x="2645455" y="1358899"/>
                </a:lnTo>
                <a:lnTo>
                  <a:pt x="2596615" y="1371599"/>
                </a:lnTo>
                <a:lnTo>
                  <a:pt x="2547645" y="1371599"/>
                </a:lnTo>
                <a:lnTo>
                  <a:pt x="2498563" y="1384299"/>
                </a:lnTo>
                <a:lnTo>
                  <a:pt x="2449385" y="1384299"/>
                </a:lnTo>
                <a:lnTo>
                  <a:pt x="2400129" y="1396999"/>
                </a:lnTo>
                <a:lnTo>
                  <a:pt x="2867867" y="1396999"/>
                </a:lnTo>
                <a:lnTo>
                  <a:pt x="2849485" y="1333499"/>
                </a:lnTo>
                <a:lnTo>
                  <a:pt x="2844700" y="1320799"/>
                </a:lnTo>
                <a:close/>
              </a:path>
              <a:path w="2905125" h="2463800">
                <a:moveTo>
                  <a:pt x="1847880" y="0"/>
                </a:moveTo>
                <a:lnTo>
                  <a:pt x="1556424" y="0"/>
                </a:lnTo>
                <a:lnTo>
                  <a:pt x="1572245" y="12699"/>
                </a:lnTo>
                <a:lnTo>
                  <a:pt x="1604506" y="50799"/>
                </a:lnTo>
                <a:lnTo>
                  <a:pt x="1634622" y="88899"/>
                </a:lnTo>
                <a:lnTo>
                  <a:pt x="1662633" y="126999"/>
                </a:lnTo>
                <a:lnTo>
                  <a:pt x="1688576" y="165099"/>
                </a:lnTo>
                <a:lnTo>
                  <a:pt x="1712489" y="203199"/>
                </a:lnTo>
                <a:lnTo>
                  <a:pt x="1734413" y="253999"/>
                </a:lnTo>
                <a:lnTo>
                  <a:pt x="1754384" y="292099"/>
                </a:lnTo>
                <a:lnTo>
                  <a:pt x="1772441" y="342899"/>
                </a:lnTo>
                <a:lnTo>
                  <a:pt x="1788624" y="380999"/>
                </a:lnTo>
                <a:lnTo>
                  <a:pt x="1802970" y="431799"/>
                </a:lnTo>
                <a:lnTo>
                  <a:pt x="1815518" y="482599"/>
                </a:lnTo>
                <a:lnTo>
                  <a:pt x="1826306" y="520699"/>
                </a:lnTo>
                <a:lnTo>
                  <a:pt x="1834870" y="571499"/>
                </a:lnTo>
                <a:lnTo>
                  <a:pt x="1841666" y="622299"/>
                </a:lnTo>
                <a:lnTo>
                  <a:pt x="1846678" y="660399"/>
                </a:lnTo>
                <a:lnTo>
                  <a:pt x="1849891" y="711199"/>
                </a:lnTo>
                <a:lnTo>
                  <a:pt x="1851361" y="761999"/>
                </a:lnTo>
                <a:lnTo>
                  <a:pt x="1851123" y="787399"/>
                </a:lnTo>
                <a:lnTo>
                  <a:pt x="1851004" y="800099"/>
                </a:lnTo>
                <a:lnTo>
                  <a:pt x="1848504" y="863599"/>
                </a:lnTo>
                <a:lnTo>
                  <a:pt x="1844263" y="914399"/>
                </a:lnTo>
                <a:lnTo>
                  <a:pt x="1838203" y="965199"/>
                </a:lnTo>
                <a:lnTo>
                  <a:pt x="1830366" y="1003299"/>
                </a:lnTo>
                <a:lnTo>
                  <a:pt x="1820794" y="1054099"/>
                </a:lnTo>
                <a:lnTo>
                  <a:pt x="1809531" y="1104899"/>
                </a:lnTo>
                <a:lnTo>
                  <a:pt x="1796619" y="1155699"/>
                </a:lnTo>
                <a:lnTo>
                  <a:pt x="1782100" y="1206499"/>
                </a:lnTo>
                <a:lnTo>
                  <a:pt x="1766017" y="1257299"/>
                </a:lnTo>
                <a:lnTo>
                  <a:pt x="1748411" y="1295399"/>
                </a:lnTo>
                <a:lnTo>
                  <a:pt x="1729326" y="1346199"/>
                </a:lnTo>
                <a:lnTo>
                  <a:pt x="1972652" y="1346199"/>
                </a:lnTo>
                <a:lnTo>
                  <a:pt x="1977993" y="1333499"/>
                </a:lnTo>
                <a:lnTo>
                  <a:pt x="1988155" y="1295399"/>
                </a:lnTo>
                <a:lnTo>
                  <a:pt x="1997748" y="1269999"/>
                </a:lnTo>
                <a:lnTo>
                  <a:pt x="2011807" y="1219199"/>
                </a:lnTo>
                <a:lnTo>
                  <a:pt x="2024483" y="1168399"/>
                </a:lnTo>
                <a:lnTo>
                  <a:pt x="2035757" y="1130299"/>
                </a:lnTo>
                <a:lnTo>
                  <a:pt x="2045614" y="1079499"/>
                </a:lnTo>
                <a:lnTo>
                  <a:pt x="2054038" y="1028699"/>
                </a:lnTo>
                <a:lnTo>
                  <a:pt x="2061011" y="977899"/>
                </a:lnTo>
                <a:lnTo>
                  <a:pt x="2066518" y="927099"/>
                </a:lnTo>
                <a:lnTo>
                  <a:pt x="2070541" y="876299"/>
                </a:lnTo>
                <a:lnTo>
                  <a:pt x="2073065" y="825499"/>
                </a:lnTo>
                <a:lnTo>
                  <a:pt x="2074073" y="787399"/>
                </a:lnTo>
                <a:lnTo>
                  <a:pt x="2073549" y="736599"/>
                </a:lnTo>
                <a:lnTo>
                  <a:pt x="2071475" y="685799"/>
                </a:lnTo>
                <a:lnTo>
                  <a:pt x="2067836" y="634999"/>
                </a:lnTo>
                <a:lnTo>
                  <a:pt x="2062615" y="584199"/>
                </a:lnTo>
                <a:lnTo>
                  <a:pt x="2055796" y="533399"/>
                </a:lnTo>
                <a:lnTo>
                  <a:pt x="2047362" y="482599"/>
                </a:lnTo>
                <a:lnTo>
                  <a:pt x="2037296" y="444499"/>
                </a:lnTo>
                <a:lnTo>
                  <a:pt x="2025583" y="393699"/>
                </a:lnTo>
                <a:lnTo>
                  <a:pt x="2012205" y="342899"/>
                </a:lnTo>
                <a:lnTo>
                  <a:pt x="1997147" y="292099"/>
                </a:lnTo>
                <a:lnTo>
                  <a:pt x="1980391" y="253999"/>
                </a:lnTo>
                <a:lnTo>
                  <a:pt x="1961922" y="203199"/>
                </a:lnTo>
                <a:lnTo>
                  <a:pt x="1942349" y="165099"/>
                </a:lnTo>
                <a:lnTo>
                  <a:pt x="1920924" y="114299"/>
                </a:lnTo>
                <a:lnTo>
                  <a:pt x="1897682" y="76199"/>
                </a:lnTo>
                <a:lnTo>
                  <a:pt x="1872660" y="38099"/>
                </a:lnTo>
                <a:lnTo>
                  <a:pt x="1847880" y="0"/>
                </a:lnTo>
                <a:close/>
              </a:path>
            </a:pathLst>
          </a:custGeom>
          <a:solidFill>
            <a:srgbClr val="095EB8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 rot="166328">
            <a:off x="818639" y="3857553"/>
            <a:ext cx="15034380" cy="2882199"/>
          </a:xfrm>
          <a:prstGeom prst="rect">
            <a:avLst/>
          </a:prstGeom>
        </p:spPr>
        <p:txBody>
          <a:bodyPr vert="horz" wrap="square" lIns="0" tIns="212725" rIns="0" bIns="0" rtlCol="0">
            <a:spAutoFit/>
          </a:bodyPr>
          <a:lstStyle/>
          <a:p>
            <a:pPr marL="3739515">
              <a:lnSpc>
                <a:spcPct val="100000"/>
              </a:lnSpc>
              <a:spcBef>
                <a:spcPts val="1675"/>
              </a:spcBef>
            </a:pPr>
            <a:r>
              <a:rPr sz="8000" b="1" spc="690" dirty="0">
                <a:latin typeface="Trebuchet MS"/>
                <a:cs typeface="Trebuchet MS"/>
              </a:rPr>
              <a:t>Access</a:t>
            </a:r>
            <a:r>
              <a:rPr sz="8000" b="1" spc="-509" dirty="0">
                <a:latin typeface="Trebuchet MS"/>
                <a:cs typeface="Trebuchet MS"/>
              </a:rPr>
              <a:t> </a:t>
            </a:r>
            <a:r>
              <a:rPr sz="8000" b="1" spc="220" dirty="0">
                <a:latin typeface="Trebuchet MS"/>
                <a:cs typeface="Trebuchet MS"/>
              </a:rPr>
              <a:t>to</a:t>
            </a:r>
            <a:r>
              <a:rPr sz="8000" b="1" spc="-505" dirty="0">
                <a:latin typeface="Trebuchet MS"/>
                <a:cs typeface="Trebuchet MS"/>
              </a:rPr>
              <a:t> </a:t>
            </a:r>
            <a:r>
              <a:rPr sz="8000" b="1" spc="280" dirty="0" err="1">
                <a:latin typeface="Trebuchet MS"/>
                <a:cs typeface="Trebuchet MS"/>
              </a:rPr>
              <a:t>Educatio</a:t>
            </a:r>
            <a:r>
              <a:rPr lang="en-GB" sz="8000" b="1" spc="280" dirty="0">
                <a:latin typeface="Trebuchet MS"/>
                <a:cs typeface="Trebuchet MS"/>
              </a:rPr>
              <a:t>n</a:t>
            </a:r>
            <a:endParaRPr sz="8000" dirty="0">
              <a:latin typeface="Trebuchet MS"/>
              <a:cs typeface="Trebuchet MS"/>
            </a:endParaRPr>
          </a:p>
          <a:p>
            <a:pPr marL="1529080" algn="ctr">
              <a:lnSpc>
                <a:spcPct val="100000"/>
              </a:lnSpc>
              <a:spcBef>
                <a:spcPts val="1575"/>
              </a:spcBef>
            </a:pPr>
            <a:r>
              <a:rPr sz="8000" spc="290" dirty="0">
                <a:latin typeface="Lucida Sans Unicode"/>
                <a:cs typeface="Lucida Sans Unicode"/>
              </a:rPr>
              <a:t>by</a:t>
            </a:r>
            <a:endParaRPr sz="8000" dirty="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40455" y="7124839"/>
            <a:ext cx="4606925" cy="1631216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200" spc="-969" dirty="0">
                <a:solidFill>
                  <a:srgbClr val="004A97"/>
                </a:solidFill>
                <a:latin typeface="Arial Black"/>
                <a:cs typeface="Arial Black"/>
              </a:rPr>
              <a:t>L</a:t>
            </a:r>
            <a:r>
              <a:rPr sz="5200" spc="-1040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5200" spc="-215" dirty="0" err="1">
                <a:solidFill>
                  <a:srgbClr val="004A97"/>
                </a:solidFill>
                <a:latin typeface="Arial Black"/>
                <a:cs typeface="Arial Black"/>
              </a:rPr>
              <a:t>i</a:t>
            </a:r>
            <a:r>
              <a:rPr lang="en-GB" sz="5200" spc="-1035" dirty="0">
                <a:solidFill>
                  <a:srgbClr val="004A97"/>
                </a:solidFill>
                <a:latin typeface="Arial Black"/>
                <a:cs typeface="Arial Black"/>
              </a:rPr>
              <a:t>a m</a:t>
            </a:r>
            <a:r>
              <a:rPr sz="5200" spc="780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lang="en-GB" sz="5200" spc="-695" dirty="0" err="1">
                <a:solidFill>
                  <a:srgbClr val="004A97"/>
                </a:solidFill>
                <a:latin typeface="Arial Black"/>
                <a:cs typeface="Arial Black"/>
              </a:rPr>
              <a:t>Kiage</a:t>
            </a:r>
            <a:endParaRPr lang="en-GB" sz="5200" spc="-695" dirty="0">
              <a:solidFill>
                <a:srgbClr val="004A97"/>
              </a:solidFill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endParaRPr lang="en-GB" sz="5200" spc="-215" dirty="0">
              <a:solidFill>
                <a:srgbClr val="004A97"/>
              </a:solidFill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946737" y="8799861"/>
            <a:ext cx="32575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20" dirty="0">
                <a:solidFill>
                  <a:srgbClr val="004A97"/>
                </a:solidFill>
                <a:latin typeface="Lucida Sans Unicode"/>
                <a:cs typeface="Lucida Sans Unicode"/>
              </a:rPr>
              <a:t>0</a:t>
            </a:r>
            <a:r>
              <a:rPr sz="2200" spc="-420" dirty="0">
                <a:solidFill>
                  <a:srgbClr val="004A97"/>
                </a:solidFill>
                <a:latin typeface="Lucida Sans Unicode"/>
                <a:cs typeface="Lucida Sans Unicode"/>
              </a:rPr>
              <a:t> </a:t>
            </a:r>
            <a:r>
              <a:rPr sz="2200" spc="-745" dirty="0">
                <a:solidFill>
                  <a:srgbClr val="004A97"/>
                </a:solidFill>
                <a:latin typeface="Lucida Sans Unicode"/>
                <a:cs typeface="Lucida Sans Unicode"/>
              </a:rPr>
              <a:t>1</a:t>
            </a:r>
            <a:endParaRPr sz="22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383770" y="5757981"/>
            <a:ext cx="4904740" cy="4529455"/>
          </a:xfrm>
          <a:custGeom>
            <a:avLst/>
            <a:gdLst/>
            <a:ahLst/>
            <a:cxnLst/>
            <a:rect l="l" t="t" r="r" b="b"/>
            <a:pathLst>
              <a:path w="4904740" h="4529455">
                <a:moveTo>
                  <a:pt x="4904227" y="1470318"/>
                </a:moveTo>
                <a:lnTo>
                  <a:pt x="2833647" y="1470318"/>
                </a:lnTo>
                <a:lnTo>
                  <a:pt x="3479288" y="448267"/>
                </a:lnTo>
                <a:lnTo>
                  <a:pt x="4124929" y="0"/>
                </a:lnTo>
                <a:lnTo>
                  <a:pt x="4904227" y="0"/>
                </a:lnTo>
                <a:lnTo>
                  <a:pt x="4904227" y="1470318"/>
                </a:lnTo>
                <a:close/>
              </a:path>
              <a:path w="4904740" h="4529455">
                <a:moveTo>
                  <a:pt x="4904227" y="4529017"/>
                </a:moveTo>
                <a:lnTo>
                  <a:pt x="0" y="4529017"/>
                </a:lnTo>
                <a:lnTo>
                  <a:pt x="0" y="4070271"/>
                </a:lnTo>
                <a:lnTo>
                  <a:pt x="174137" y="3586142"/>
                </a:lnTo>
                <a:lnTo>
                  <a:pt x="466296" y="3048220"/>
                </a:lnTo>
                <a:lnTo>
                  <a:pt x="896724" y="2348923"/>
                </a:lnTo>
                <a:lnTo>
                  <a:pt x="609772" y="1900655"/>
                </a:lnTo>
                <a:lnTo>
                  <a:pt x="466296" y="1183426"/>
                </a:lnTo>
                <a:lnTo>
                  <a:pt x="466296" y="699297"/>
                </a:lnTo>
                <a:lnTo>
                  <a:pt x="811375" y="233099"/>
                </a:lnTo>
                <a:lnTo>
                  <a:pt x="1542365" y="107584"/>
                </a:lnTo>
                <a:lnTo>
                  <a:pt x="2302361" y="591713"/>
                </a:lnTo>
                <a:lnTo>
                  <a:pt x="2833647" y="1470318"/>
                </a:lnTo>
                <a:lnTo>
                  <a:pt x="4904227" y="1470318"/>
                </a:lnTo>
                <a:lnTo>
                  <a:pt x="4904227" y="2725699"/>
                </a:lnTo>
                <a:lnTo>
                  <a:pt x="4716767" y="2911806"/>
                </a:lnTo>
                <a:lnTo>
                  <a:pt x="4904227" y="3140351"/>
                </a:lnTo>
                <a:lnTo>
                  <a:pt x="4904227" y="4529017"/>
                </a:lnTo>
                <a:close/>
              </a:path>
            </a:pathLst>
          </a:custGeom>
          <a:solidFill>
            <a:srgbClr val="004A97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373967"/>
            <a:ext cx="2732405" cy="4039870"/>
          </a:xfrm>
          <a:custGeom>
            <a:avLst/>
            <a:gdLst/>
            <a:ahLst/>
            <a:cxnLst/>
            <a:rect l="l" t="t" r="r" b="b"/>
            <a:pathLst>
              <a:path w="2732405" h="4039870">
                <a:moveTo>
                  <a:pt x="1344590" y="4039495"/>
                </a:moveTo>
                <a:lnTo>
                  <a:pt x="250588" y="3645020"/>
                </a:lnTo>
                <a:lnTo>
                  <a:pt x="0" y="3032599"/>
                </a:lnTo>
                <a:lnTo>
                  <a:pt x="0" y="0"/>
                </a:lnTo>
                <a:lnTo>
                  <a:pt x="2732373" y="0"/>
                </a:lnTo>
                <a:lnTo>
                  <a:pt x="2647643" y="284297"/>
                </a:lnTo>
                <a:lnTo>
                  <a:pt x="2617938" y="424524"/>
                </a:lnTo>
                <a:lnTo>
                  <a:pt x="2506969" y="538437"/>
                </a:lnTo>
                <a:lnTo>
                  <a:pt x="1810887" y="1231406"/>
                </a:lnTo>
                <a:lnTo>
                  <a:pt x="2187511" y="1690572"/>
                </a:lnTo>
                <a:lnTo>
                  <a:pt x="2546200" y="2232976"/>
                </a:lnTo>
                <a:lnTo>
                  <a:pt x="2617938" y="3035376"/>
                </a:lnTo>
                <a:lnTo>
                  <a:pt x="2330987" y="3662950"/>
                </a:lnTo>
                <a:lnTo>
                  <a:pt x="1344590" y="4039495"/>
                </a:lnTo>
                <a:close/>
              </a:path>
            </a:pathLst>
          </a:custGeom>
          <a:solidFill>
            <a:srgbClr val="004A97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312686" y="57848"/>
            <a:ext cx="11662625" cy="2981051"/>
          </a:xfrm>
          <a:prstGeom prst="rect">
            <a:avLst/>
          </a:prstGeom>
        </p:spPr>
        <p:txBody>
          <a:bodyPr vert="horz" wrap="square" lIns="0" tIns="1451081" rIns="0" bIns="0" rtlCol="0">
            <a:spAutoFit/>
          </a:bodyPr>
          <a:lstStyle/>
          <a:p>
            <a:pPr marL="297815">
              <a:lnSpc>
                <a:spcPct val="100000"/>
              </a:lnSpc>
              <a:spcBef>
                <a:spcPts val="100"/>
              </a:spcBef>
            </a:pPr>
            <a:r>
              <a:rPr lang="en-GB" sz="9850" spc="805" dirty="0"/>
              <a:t>WHAT</a:t>
            </a:r>
            <a:r>
              <a:rPr lang="en-GB" sz="9850" spc="-620" dirty="0"/>
              <a:t> </a:t>
            </a:r>
            <a:r>
              <a:rPr lang="en-GB" sz="9850" spc="515" dirty="0"/>
              <a:t>ARE</a:t>
            </a:r>
            <a:r>
              <a:rPr lang="en-GB" sz="9850" spc="-615" dirty="0"/>
              <a:t> </a:t>
            </a:r>
            <a:r>
              <a:rPr lang="en-GB" sz="9850" spc="600" dirty="0"/>
              <a:t>SDGS?</a:t>
            </a:r>
            <a:endParaRPr lang="en-GB" sz="9850" dirty="0"/>
          </a:p>
        </p:txBody>
      </p:sp>
      <p:sp>
        <p:nvSpPr>
          <p:cNvPr id="5" name="object 5"/>
          <p:cNvSpPr/>
          <p:nvPr/>
        </p:nvSpPr>
        <p:spPr>
          <a:xfrm>
            <a:off x="11799189" y="5066731"/>
            <a:ext cx="42545" cy="47625"/>
          </a:xfrm>
          <a:custGeom>
            <a:avLst/>
            <a:gdLst/>
            <a:ahLst/>
            <a:cxnLst/>
            <a:rect l="l" t="t" r="r" b="b"/>
            <a:pathLst>
              <a:path w="42545" h="47625">
                <a:moveTo>
                  <a:pt x="42236" y="47624"/>
                </a:moveTo>
                <a:lnTo>
                  <a:pt x="0" y="47624"/>
                </a:lnTo>
                <a:lnTo>
                  <a:pt x="0" y="0"/>
                </a:lnTo>
                <a:lnTo>
                  <a:pt x="42236" y="0"/>
                </a:lnTo>
                <a:lnTo>
                  <a:pt x="42236" y="47624"/>
                </a:lnTo>
                <a:close/>
              </a:path>
            </a:pathLst>
          </a:custGeom>
          <a:solidFill>
            <a:srgbClr val="004A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436124" y="3300868"/>
            <a:ext cx="15415751" cy="5395771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sz="3900" spc="-25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T</a:t>
            </a:r>
            <a:r>
              <a:rPr sz="3900" u="heavy" spc="-250" dirty="0">
                <a:solidFill>
                  <a:srgbClr val="004A97"/>
                </a:solidFill>
                <a:uFill>
                  <a:solidFill>
                    <a:srgbClr val="004A97"/>
                  </a:solidFill>
                </a:uFill>
                <a:latin typeface="Trebuchet MS" panose="020B0703020202090204" pitchFamily="34" charset="0"/>
                <a:cs typeface="Arial Black"/>
              </a:rPr>
              <a:t>he</a:t>
            </a:r>
            <a:r>
              <a:rPr sz="3900" u="heavy" spc="-430" dirty="0">
                <a:solidFill>
                  <a:srgbClr val="004A97"/>
                </a:solidFill>
                <a:uFill>
                  <a:solidFill>
                    <a:srgbClr val="004A97"/>
                  </a:solidFill>
                </a:u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u="heavy" spc="-120" dirty="0">
                <a:solidFill>
                  <a:srgbClr val="004A97"/>
                </a:solidFill>
                <a:uFill>
                  <a:solidFill>
                    <a:srgbClr val="004A97"/>
                  </a:solidFill>
                </a:uFill>
                <a:latin typeface="Trebuchet MS" panose="020B0703020202090204" pitchFamily="34" charset="0"/>
                <a:cs typeface="Arial Black"/>
              </a:rPr>
              <a:t>Sustainable</a:t>
            </a:r>
            <a:r>
              <a:rPr sz="3900" u="heavy" spc="-430" dirty="0">
                <a:solidFill>
                  <a:srgbClr val="004A97"/>
                </a:solidFill>
                <a:uFill>
                  <a:solidFill>
                    <a:srgbClr val="004A97"/>
                  </a:solidFill>
                </a:u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u="heavy" spc="-100" dirty="0">
                <a:solidFill>
                  <a:srgbClr val="004A97"/>
                </a:solidFill>
                <a:uFill>
                  <a:solidFill>
                    <a:srgbClr val="004A97"/>
                  </a:solidFill>
                </a:uFill>
                <a:latin typeface="Trebuchet MS" panose="020B0703020202090204" pitchFamily="34" charset="0"/>
                <a:cs typeface="Arial Black"/>
              </a:rPr>
              <a:t>Development</a:t>
            </a:r>
            <a:r>
              <a:rPr sz="3900" u="heavy" spc="-430" dirty="0">
                <a:solidFill>
                  <a:srgbClr val="004A97"/>
                </a:solidFill>
                <a:uFill>
                  <a:solidFill>
                    <a:srgbClr val="004A97"/>
                  </a:solidFill>
                </a:u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u="heavy" spc="-165" dirty="0">
                <a:solidFill>
                  <a:srgbClr val="004A97"/>
                </a:solidFill>
                <a:uFill>
                  <a:solidFill>
                    <a:srgbClr val="004A97"/>
                  </a:solidFill>
                </a:uFill>
                <a:latin typeface="Trebuchet MS" panose="020B0703020202090204" pitchFamily="34" charset="0"/>
                <a:cs typeface="Arial Black"/>
              </a:rPr>
              <a:t>Goals</a:t>
            </a:r>
            <a:r>
              <a:rPr sz="3900" u="heavy" spc="-430" dirty="0">
                <a:solidFill>
                  <a:srgbClr val="004A97"/>
                </a:solidFill>
                <a:uFill>
                  <a:solidFill>
                    <a:srgbClr val="004A97"/>
                  </a:solidFill>
                </a:u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u="heavy" spc="-90" dirty="0">
                <a:solidFill>
                  <a:srgbClr val="004A97"/>
                </a:solidFill>
                <a:uFill>
                  <a:solidFill>
                    <a:srgbClr val="004A97"/>
                  </a:solidFill>
                </a:uFill>
                <a:latin typeface="Trebuchet MS" panose="020B0703020202090204" pitchFamily="34" charset="0"/>
                <a:cs typeface="Arial Black"/>
              </a:rPr>
              <a:t>(SDGs</a:t>
            </a:r>
            <a:r>
              <a:rPr sz="3900" spc="-9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)</a:t>
            </a:r>
            <a:r>
              <a:rPr sz="3900" spc="-43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spc="-95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are</a:t>
            </a:r>
            <a:r>
              <a:rPr sz="3900" spc="-43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spc="-195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like</a:t>
            </a:r>
            <a:r>
              <a:rPr sz="3900" spc="-425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spc="-5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a</a:t>
            </a:r>
            <a:r>
              <a:rPr lang="en-GB" sz="3900" dirty="0">
                <a:latin typeface="Trebuchet MS" panose="020B0703020202090204" pitchFamily="34" charset="0"/>
                <a:cs typeface="Arial Black"/>
              </a:rPr>
              <a:t> </a:t>
            </a:r>
            <a:r>
              <a:rPr sz="3900" spc="22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to-</a:t>
            </a:r>
            <a:r>
              <a:rPr sz="3900" spc="-6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do</a:t>
            </a:r>
            <a:r>
              <a:rPr sz="3900" spc="-44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spc="-18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list</a:t>
            </a:r>
            <a:r>
              <a:rPr sz="3900" spc="-434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spc="-11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for</a:t>
            </a:r>
            <a:r>
              <a:rPr sz="3900" spc="-434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spc="-125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the</a:t>
            </a:r>
            <a:r>
              <a:rPr sz="3900" spc="-434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spc="-145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world</a:t>
            </a:r>
            <a:r>
              <a:rPr sz="3900" spc="-434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spc="-135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created</a:t>
            </a:r>
            <a:r>
              <a:rPr sz="3900" spc="-434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by</a:t>
            </a:r>
            <a:r>
              <a:rPr sz="3900" spc="-434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spc="-85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almost</a:t>
            </a:r>
            <a:r>
              <a:rPr sz="3900" spc="-434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spc="-85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every</a:t>
            </a:r>
            <a:r>
              <a:rPr sz="3900" spc="-434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900" spc="-1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country.</a:t>
            </a:r>
            <a:endParaRPr sz="3900" dirty="0">
              <a:latin typeface="Trebuchet MS" panose="020B0703020202090204" pitchFamily="34" charset="0"/>
              <a:cs typeface="Arial Black"/>
            </a:endParaRPr>
          </a:p>
          <a:p>
            <a:pPr marL="12700" marR="289560" indent="104775">
              <a:lnSpc>
                <a:spcPct val="115399"/>
              </a:lnSpc>
              <a:spcBef>
                <a:spcPts val="5400"/>
              </a:spcBef>
            </a:pPr>
            <a:r>
              <a:rPr lang="en-GB" sz="3900" spc="-21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Do you know any SDG’S? </a:t>
            </a:r>
          </a:p>
          <a:p>
            <a:pPr marL="12700" marR="289560" indent="104775">
              <a:lnSpc>
                <a:spcPct val="115399"/>
              </a:lnSpc>
              <a:spcBef>
                <a:spcPts val="5400"/>
              </a:spcBef>
            </a:pPr>
            <a:r>
              <a:rPr lang="en-GB" sz="3900" spc="-21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How many are they?</a:t>
            </a:r>
          </a:p>
          <a:p>
            <a:pPr marL="12700" marR="289560" indent="104775">
              <a:lnSpc>
                <a:spcPct val="115399"/>
              </a:lnSpc>
              <a:spcBef>
                <a:spcPts val="5400"/>
              </a:spcBef>
            </a:pPr>
            <a:r>
              <a:rPr lang="en-GB" sz="3900" spc="-21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When are they to be achieved?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4083" rIns="0" bIns="0" rtlCol="0">
            <a:spAutoFit/>
          </a:bodyPr>
          <a:lstStyle/>
          <a:p>
            <a:pPr marL="2201545">
              <a:lnSpc>
                <a:spcPct val="100000"/>
              </a:lnSpc>
              <a:spcBef>
                <a:spcPts val="100"/>
              </a:spcBef>
            </a:pPr>
            <a:r>
              <a:rPr sz="9950" spc="350" dirty="0"/>
              <a:t>REDUCED</a:t>
            </a:r>
            <a:r>
              <a:rPr sz="9950" spc="-605" dirty="0"/>
              <a:t> </a:t>
            </a:r>
            <a:r>
              <a:rPr sz="9950" spc="80" dirty="0"/>
              <a:t>INEQUALITIES</a:t>
            </a:r>
            <a:endParaRPr sz="9950" dirty="0"/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1949" y="4772024"/>
            <a:ext cx="142875" cy="14287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1949" y="5353049"/>
            <a:ext cx="142875" cy="14287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76150" y="3397250"/>
            <a:ext cx="16605885" cy="27285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>
                <a:latin typeface="Trebuchet MS" panose="020B0703020202090204" pitchFamily="34" charset="0"/>
              </a:rPr>
              <a:t>Inequality</a:t>
            </a:r>
            <a:r>
              <a:rPr spc="-380" dirty="0">
                <a:latin typeface="Trebuchet MS" panose="020B0703020202090204" pitchFamily="34" charset="0"/>
              </a:rPr>
              <a:t> </a:t>
            </a:r>
            <a:r>
              <a:rPr spc="-35" dirty="0">
                <a:latin typeface="Trebuchet MS" panose="020B0703020202090204" pitchFamily="34" charset="0"/>
              </a:rPr>
              <a:t>means</a:t>
            </a:r>
            <a:r>
              <a:rPr spc="-375" dirty="0">
                <a:latin typeface="Trebuchet MS" panose="020B0703020202090204" pitchFamily="34" charset="0"/>
              </a:rPr>
              <a:t> </a:t>
            </a:r>
            <a:r>
              <a:rPr spc="-70" dirty="0">
                <a:latin typeface="Trebuchet MS" panose="020B0703020202090204" pitchFamily="34" charset="0"/>
              </a:rPr>
              <a:t>things</a:t>
            </a:r>
            <a:r>
              <a:rPr spc="-375" dirty="0">
                <a:latin typeface="Trebuchet MS" panose="020B0703020202090204" pitchFamily="34" charset="0"/>
              </a:rPr>
              <a:t> </a:t>
            </a:r>
            <a:r>
              <a:rPr spc="-80" dirty="0">
                <a:latin typeface="Trebuchet MS" panose="020B0703020202090204" pitchFamily="34" charset="0"/>
              </a:rPr>
              <a:t>are</a:t>
            </a:r>
            <a:r>
              <a:rPr spc="-375" dirty="0">
                <a:latin typeface="Trebuchet MS" panose="020B0703020202090204" pitchFamily="34" charset="0"/>
              </a:rPr>
              <a:t> </a:t>
            </a:r>
            <a:r>
              <a:rPr spc="-80" dirty="0">
                <a:latin typeface="Trebuchet MS" panose="020B0703020202090204" pitchFamily="34" charset="0"/>
              </a:rPr>
              <a:t>not</a:t>
            </a:r>
            <a:r>
              <a:rPr spc="-380" dirty="0">
                <a:latin typeface="Trebuchet MS" panose="020B0703020202090204" pitchFamily="34" charset="0"/>
              </a:rPr>
              <a:t> </a:t>
            </a:r>
            <a:r>
              <a:rPr spc="-75" dirty="0">
                <a:latin typeface="Trebuchet MS" panose="020B0703020202090204" pitchFamily="34" charset="0"/>
              </a:rPr>
              <a:t>fair</a:t>
            </a:r>
            <a:r>
              <a:rPr spc="-375" dirty="0">
                <a:latin typeface="Trebuchet MS" panose="020B0703020202090204" pitchFamily="34" charset="0"/>
              </a:rPr>
              <a:t> </a:t>
            </a:r>
            <a:r>
              <a:rPr spc="-90" dirty="0">
                <a:latin typeface="Trebuchet MS" panose="020B0703020202090204" pitchFamily="34" charset="0"/>
              </a:rPr>
              <a:t>or</a:t>
            </a:r>
            <a:r>
              <a:rPr spc="-375" dirty="0">
                <a:latin typeface="Trebuchet MS" panose="020B0703020202090204" pitchFamily="34" charset="0"/>
              </a:rPr>
              <a:t> </a:t>
            </a:r>
            <a:r>
              <a:rPr spc="-80" dirty="0">
                <a:latin typeface="Trebuchet MS" panose="020B0703020202090204" pitchFamily="34" charset="0"/>
              </a:rPr>
              <a:t>not</a:t>
            </a:r>
            <a:r>
              <a:rPr spc="-375" dirty="0">
                <a:latin typeface="Trebuchet MS" panose="020B0703020202090204" pitchFamily="34" charset="0"/>
              </a:rPr>
              <a:t> </a:t>
            </a:r>
            <a:r>
              <a:rPr spc="-10" dirty="0">
                <a:latin typeface="Trebuchet MS" panose="020B0703020202090204" pitchFamily="34" charset="0"/>
              </a:rPr>
              <a:t>equal.</a:t>
            </a: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pc="-10" dirty="0">
              <a:latin typeface="Trebuchet MS" panose="020B0703020202090204" pitchFamily="34" charset="0"/>
            </a:endParaRPr>
          </a:p>
          <a:p>
            <a:pPr marL="636270">
              <a:lnSpc>
                <a:spcPct val="100000"/>
              </a:lnSpc>
            </a:pPr>
            <a:r>
              <a:rPr spc="-215" dirty="0">
                <a:latin typeface="Trebuchet MS" panose="020B0703020202090204" pitchFamily="34" charset="0"/>
              </a:rPr>
              <a:t>It's</a:t>
            </a:r>
            <a:r>
              <a:rPr spc="-395" dirty="0">
                <a:latin typeface="Trebuchet MS" panose="020B0703020202090204" pitchFamily="34" charset="0"/>
              </a:rPr>
              <a:t> </a:t>
            </a:r>
            <a:r>
              <a:rPr dirty="0">
                <a:latin typeface="Trebuchet MS" panose="020B0703020202090204" pitchFamily="34" charset="0"/>
              </a:rPr>
              <a:t>fair</a:t>
            </a:r>
            <a:r>
              <a:rPr spc="320" dirty="0">
                <a:latin typeface="Trebuchet MS" panose="020B0703020202090204" pitchFamily="34" charset="0"/>
              </a:rPr>
              <a:t> </a:t>
            </a:r>
            <a:r>
              <a:rPr spc="-125" dirty="0">
                <a:latin typeface="Trebuchet MS" panose="020B0703020202090204" pitchFamily="34" charset="0"/>
              </a:rPr>
              <a:t>if</a:t>
            </a:r>
            <a:r>
              <a:rPr spc="-395" dirty="0">
                <a:latin typeface="Trebuchet MS" panose="020B0703020202090204" pitchFamily="34" charset="0"/>
              </a:rPr>
              <a:t> </a:t>
            </a:r>
            <a:r>
              <a:rPr spc="-80" dirty="0">
                <a:latin typeface="Trebuchet MS" panose="020B0703020202090204" pitchFamily="34" charset="0"/>
              </a:rPr>
              <a:t>everyone</a:t>
            </a:r>
            <a:r>
              <a:rPr spc="-395" dirty="0">
                <a:latin typeface="Trebuchet MS" panose="020B0703020202090204" pitchFamily="34" charset="0"/>
              </a:rPr>
              <a:t> </a:t>
            </a:r>
            <a:r>
              <a:rPr spc="-55" dirty="0">
                <a:latin typeface="Trebuchet MS" panose="020B0703020202090204" pitchFamily="34" charset="0"/>
              </a:rPr>
              <a:t>has</a:t>
            </a:r>
            <a:r>
              <a:rPr spc="-390" dirty="0">
                <a:latin typeface="Trebuchet MS" panose="020B0703020202090204" pitchFamily="34" charset="0"/>
              </a:rPr>
              <a:t> </a:t>
            </a:r>
            <a:r>
              <a:rPr dirty="0">
                <a:latin typeface="Trebuchet MS" panose="020B0703020202090204" pitchFamily="34" charset="0"/>
              </a:rPr>
              <a:t>a</a:t>
            </a:r>
            <a:r>
              <a:rPr spc="-395" dirty="0">
                <a:latin typeface="Trebuchet MS" panose="020B0703020202090204" pitchFamily="34" charset="0"/>
              </a:rPr>
              <a:t> </a:t>
            </a:r>
            <a:r>
              <a:rPr spc="-100" dirty="0">
                <a:latin typeface="Trebuchet MS" panose="020B0703020202090204" pitchFamily="34" charset="0"/>
              </a:rPr>
              <a:t>chance</a:t>
            </a:r>
            <a:r>
              <a:rPr spc="-395" dirty="0">
                <a:latin typeface="Trebuchet MS" panose="020B0703020202090204" pitchFamily="34" charset="0"/>
              </a:rPr>
              <a:t> </a:t>
            </a:r>
            <a:r>
              <a:rPr spc="-130" dirty="0">
                <a:latin typeface="Trebuchet MS" panose="020B0703020202090204" pitchFamily="34" charset="0"/>
              </a:rPr>
              <a:t>to</a:t>
            </a:r>
            <a:r>
              <a:rPr spc="-390" dirty="0">
                <a:latin typeface="Trebuchet MS" panose="020B0703020202090204" pitchFamily="34" charset="0"/>
              </a:rPr>
              <a:t> </a:t>
            </a:r>
            <a:r>
              <a:rPr spc="-50" dirty="0">
                <a:latin typeface="Trebuchet MS" panose="020B0703020202090204" pitchFamily="34" charset="0"/>
              </a:rPr>
              <a:t>go</a:t>
            </a:r>
            <a:r>
              <a:rPr spc="-395" dirty="0">
                <a:latin typeface="Trebuchet MS" panose="020B0703020202090204" pitchFamily="34" charset="0"/>
              </a:rPr>
              <a:t> </a:t>
            </a:r>
            <a:r>
              <a:rPr spc="-130" dirty="0">
                <a:latin typeface="Trebuchet MS" panose="020B0703020202090204" pitchFamily="34" charset="0"/>
              </a:rPr>
              <a:t>to</a:t>
            </a:r>
            <a:r>
              <a:rPr spc="-395" dirty="0">
                <a:latin typeface="Trebuchet MS" panose="020B0703020202090204" pitchFamily="34" charset="0"/>
              </a:rPr>
              <a:t> </a:t>
            </a:r>
            <a:r>
              <a:rPr spc="-130" dirty="0">
                <a:latin typeface="Trebuchet MS" panose="020B0703020202090204" pitchFamily="34" charset="0"/>
              </a:rPr>
              <a:t>school</a:t>
            </a:r>
            <a:r>
              <a:rPr spc="-390" dirty="0">
                <a:latin typeface="Trebuchet MS" panose="020B0703020202090204" pitchFamily="34" charset="0"/>
              </a:rPr>
              <a:t> </a:t>
            </a:r>
            <a:r>
              <a:rPr dirty="0">
                <a:latin typeface="Trebuchet MS" panose="020B0703020202090204" pitchFamily="34" charset="0"/>
              </a:rPr>
              <a:t>and</a:t>
            </a:r>
            <a:r>
              <a:rPr spc="-395" dirty="0">
                <a:latin typeface="Trebuchet MS" panose="020B0703020202090204" pitchFamily="34" charset="0"/>
              </a:rPr>
              <a:t> </a:t>
            </a:r>
            <a:r>
              <a:rPr spc="-70" dirty="0">
                <a:latin typeface="Trebuchet MS" panose="020B0703020202090204" pitchFamily="34" charset="0"/>
              </a:rPr>
              <a:t>drink</a:t>
            </a:r>
            <a:r>
              <a:rPr spc="-395" dirty="0">
                <a:latin typeface="Trebuchet MS" panose="020B0703020202090204" pitchFamily="34" charset="0"/>
              </a:rPr>
              <a:t> </a:t>
            </a:r>
            <a:r>
              <a:rPr spc="-105" dirty="0">
                <a:latin typeface="Trebuchet MS" panose="020B0703020202090204" pitchFamily="34" charset="0"/>
              </a:rPr>
              <a:t>clean</a:t>
            </a:r>
            <a:r>
              <a:rPr spc="-390" dirty="0">
                <a:latin typeface="Trebuchet MS" panose="020B0703020202090204" pitchFamily="34" charset="0"/>
              </a:rPr>
              <a:t> </a:t>
            </a:r>
            <a:r>
              <a:rPr spc="-10" dirty="0">
                <a:latin typeface="Trebuchet MS" panose="020B0703020202090204" pitchFamily="34" charset="0"/>
              </a:rPr>
              <a:t>water.</a:t>
            </a:r>
          </a:p>
          <a:p>
            <a:pPr marL="636270" marR="5080">
              <a:lnSpc>
                <a:spcPct val="115500"/>
              </a:lnSpc>
            </a:pPr>
            <a:r>
              <a:rPr spc="-215" dirty="0">
                <a:latin typeface="Trebuchet MS" panose="020B0703020202090204" pitchFamily="34" charset="0"/>
              </a:rPr>
              <a:t>It's</a:t>
            </a:r>
            <a:r>
              <a:rPr spc="-250" dirty="0">
                <a:latin typeface="Trebuchet MS" panose="020B0703020202090204" pitchFamily="34" charset="0"/>
              </a:rPr>
              <a:t> </a:t>
            </a:r>
            <a:r>
              <a:rPr spc="-45" dirty="0">
                <a:latin typeface="Trebuchet MS" panose="020B0703020202090204" pitchFamily="34" charset="0"/>
              </a:rPr>
              <a:t>unfair</a:t>
            </a:r>
            <a:r>
              <a:rPr spc="-245" dirty="0">
                <a:latin typeface="Trebuchet MS" panose="020B0703020202090204" pitchFamily="34" charset="0"/>
              </a:rPr>
              <a:t> </a:t>
            </a:r>
            <a:r>
              <a:rPr spc="-125" dirty="0">
                <a:latin typeface="Trebuchet MS" panose="020B0703020202090204" pitchFamily="34" charset="0"/>
              </a:rPr>
              <a:t>if</a:t>
            </a:r>
            <a:r>
              <a:rPr spc="-245" dirty="0">
                <a:latin typeface="Trebuchet MS" panose="020B0703020202090204" pitchFamily="34" charset="0"/>
              </a:rPr>
              <a:t> </a:t>
            </a:r>
            <a:r>
              <a:rPr spc="-85" dirty="0">
                <a:latin typeface="Trebuchet MS" panose="020B0703020202090204" pitchFamily="34" charset="0"/>
              </a:rPr>
              <a:t>some</a:t>
            </a:r>
            <a:r>
              <a:rPr spc="-245" dirty="0">
                <a:latin typeface="Trebuchet MS" panose="020B0703020202090204" pitchFamily="34" charset="0"/>
              </a:rPr>
              <a:t> </a:t>
            </a:r>
            <a:r>
              <a:rPr spc="-125" dirty="0">
                <a:latin typeface="Trebuchet MS" panose="020B0703020202090204" pitchFamily="34" charset="0"/>
              </a:rPr>
              <a:t>kids</a:t>
            </a:r>
            <a:r>
              <a:rPr spc="-245" dirty="0">
                <a:latin typeface="Trebuchet MS" panose="020B0703020202090204" pitchFamily="34" charset="0"/>
              </a:rPr>
              <a:t> </a:t>
            </a:r>
            <a:r>
              <a:rPr spc="-30" dirty="0">
                <a:latin typeface="Trebuchet MS" panose="020B0703020202090204" pitchFamily="34" charset="0"/>
              </a:rPr>
              <a:t>have</a:t>
            </a:r>
            <a:r>
              <a:rPr spc="-245" dirty="0">
                <a:latin typeface="Trebuchet MS" panose="020B0703020202090204" pitchFamily="34" charset="0"/>
              </a:rPr>
              <a:t> </a:t>
            </a:r>
            <a:r>
              <a:rPr spc="-20" dirty="0">
                <a:latin typeface="Trebuchet MS" panose="020B0703020202090204" pitchFamily="34" charset="0"/>
              </a:rPr>
              <a:t>amazing</a:t>
            </a:r>
            <a:r>
              <a:rPr spc="-245" dirty="0">
                <a:latin typeface="Trebuchet MS" panose="020B0703020202090204" pitchFamily="34" charset="0"/>
              </a:rPr>
              <a:t> </a:t>
            </a:r>
            <a:r>
              <a:rPr spc="-140" dirty="0">
                <a:latin typeface="Trebuchet MS" panose="020B0703020202090204" pitchFamily="34" charset="0"/>
              </a:rPr>
              <a:t>schools</a:t>
            </a:r>
            <a:r>
              <a:rPr spc="-245" dirty="0">
                <a:latin typeface="Trebuchet MS" panose="020B0703020202090204" pitchFamily="34" charset="0"/>
              </a:rPr>
              <a:t> </a:t>
            </a:r>
            <a:r>
              <a:rPr spc="-140" dirty="0">
                <a:latin typeface="Trebuchet MS" panose="020B0703020202090204" pitchFamily="34" charset="0"/>
              </a:rPr>
              <a:t>with</a:t>
            </a:r>
            <a:r>
              <a:rPr spc="-250" dirty="0">
                <a:latin typeface="Trebuchet MS" panose="020B0703020202090204" pitchFamily="34" charset="0"/>
              </a:rPr>
              <a:t> </a:t>
            </a:r>
            <a:r>
              <a:rPr spc="-80" dirty="0">
                <a:latin typeface="Trebuchet MS" panose="020B0703020202090204" pitchFamily="34" charset="0"/>
              </a:rPr>
              <a:t>computers</a:t>
            </a:r>
            <a:r>
              <a:rPr spc="-245" dirty="0">
                <a:latin typeface="Trebuchet MS" panose="020B0703020202090204" pitchFamily="34" charset="0"/>
              </a:rPr>
              <a:t> </a:t>
            </a:r>
            <a:r>
              <a:rPr spc="-145" dirty="0">
                <a:latin typeface="Trebuchet MS" panose="020B0703020202090204" pitchFamily="34" charset="0"/>
              </a:rPr>
              <a:t>while</a:t>
            </a:r>
            <a:r>
              <a:rPr spc="-245" dirty="0">
                <a:latin typeface="Trebuchet MS" panose="020B0703020202090204" pitchFamily="34" charset="0"/>
              </a:rPr>
              <a:t> </a:t>
            </a:r>
            <a:r>
              <a:rPr spc="-10" dirty="0">
                <a:latin typeface="Trebuchet MS" panose="020B0703020202090204" pitchFamily="34" charset="0"/>
              </a:rPr>
              <a:t>others </a:t>
            </a:r>
            <a:r>
              <a:rPr spc="-30" dirty="0">
                <a:latin typeface="Trebuchet MS" panose="020B0703020202090204" pitchFamily="34" charset="0"/>
              </a:rPr>
              <a:t>have</a:t>
            </a:r>
            <a:r>
              <a:rPr spc="-385" dirty="0">
                <a:latin typeface="Trebuchet MS" panose="020B0703020202090204" pitchFamily="34" charset="0"/>
              </a:rPr>
              <a:t> </a:t>
            </a:r>
            <a:r>
              <a:rPr spc="-50" dirty="0">
                <a:latin typeface="Trebuchet MS" panose="020B0703020202090204" pitchFamily="34" charset="0"/>
              </a:rPr>
              <a:t>no</a:t>
            </a:r>
            <a:r>
              <a:rPr spc="-380" dirty="0">
                <a:latin typeface="Trebuchet MS" panose="020B0703020202090204" pitchFamily="34" charset="0"/>
              </a:rPr>
              <a:t> </a:t>
            </a:r>
            <a:r>
              <a:rPr spc="-130" dirty="0">
                <a:latin typeface="Trebuchet MS" panose="020B0703020202090204" pitchFamily="34" charset="0"/>
              </a:rPr>
              <a:t>school</a:t>
            </a:r>
            <a:r>
              <a:rPr spc="-380" dirty="0">
                <a:latin typeface="Trebuchet MS" panose="020B0703020202090204" pitchFamily="34" charset="0"/>
              </a:rPr>
              <a:t> </a:t>
            </a:r>
            <a:r>
              <a:rPr spc="-60" dirty="0">
                <a:latin typeface="Trebuchet MS" panose="020B0703020202090204" pitchFamily="34" charset="0"/>
              </a:rPr>
              <a:t>at</a:t>
            </a:r>
            <a:r>
              <a:rPr spc="-380" dirty="0">
                <a:latin typeface="Trebuchet MS" panose="020B0703020202090204" pitchFamily="34" charset="0"/>
              </a:rPr>
              <a:t> </a:t>
            </a:r>
            <a:r>
              <a:rPr spc="-20" dirty="0">
                <a:latin typeface="Trebuchet MS" panose="020B0703020202090204" pitchFamily="34" charset="0"/>
              </a:rPr>
              <a:t>all.</a:t>
            </a:r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6579234" cy="4864100"/>
          </a:xfrm>
          <a:custGeom>
            <a:avLst/>
            <a:gdLst/>
            <a:ahLst/>
            <a:cxnLst/>
            <a:rect l="l" t="t" r="r" b="b"/>
            <a:pathLst>
              <a:path w="6579234" h="4864100">
                <a:moveTo>
                  <a:pt x="561002" y="4825999"/>
                </a:moveTo>
                <a:lnTo>
                  <a:pt x="175890" y="4673599"/>
                </a:lnTo>
                <a:lnTo>
                  <a:pt x="12348" y="4559299"/>
                </a:lnTo>
                <a:lnTo>
                  <a:pt x="0" y="4559299"/>
                </a:lnTo>
                <a:lnTo>
                  <a:pt x="0" y="1092199"/>
                </a:lnTo>
                <a:lnTo>
                  <a:pt x="10441" y="1066799"/>
                </a:lnTo>
                <a:lnTo>
                  <a:pt x="30664" y="1015999"/>
                </a:lnTo>
                <a:lnTo>
                  <a:pt x="51035" y="965199"/>
                </a:lnTo>
                <a:lnTo>
                  <a:pt x="71545" y="914399"/>
                </a:lnTo>
                <a:lnTo>
                  <a:pt x="92179" y="876299"/>
                </a:lnTo>
                <a:lnTo>
                  <a:pt x="112928" y="825499"/>
                </a:lnTo>
                <a:lnTo>
                  <a:pt x="133777" y="787399"/>
                </a:lnTo>
                <a:lnTo>
                  <a:pt x="154716" y="736599"/>
                </a:lnTo>
                <a:lnTo>
                  <a:pt x="175731" y="698499"/>
                </a:lnTo>
                <a:lnTo>
                  <a:pt x="196813" y="647699"/>
                </a:lnTo>
                <a:lnTo>
                  <a:pt x="217947" y="609599"/>
                </a:lnTo>
                <a:lnTo>
                  <a:pt x="239123" y="558799"/>
                </a:lnTo>
                <a:lnTo>
                  <a:pt x="387496" y="292099"/>
                </a:lnTo>
                <a:lnTo>
                  <a:pt x="742567" y="0"/>
                </a:lnTo>
                <a:lnTo>
                  <a:pt x="4887203" y="0"/>
                </a:lnTo>
                <a:lnTo>
                  <a:pt x="4923195" y="25399"/>
                </a:lnTo>
                <a:lnTo>
                  <a:pt x="4958601" y="50799"/>
                </a:lnTo>
                <a:lnTo>
                  <a:pt x="4993425" y="76199"/>
                </a:lnTo>
                <a:lnTo>
                  <a:pt x="5027677" y="101599"/>
                </a:lnTo>
                <a:lnTo>
                  <a:pt x="5061362" y="139699"/>
                </a:lnTo>
                <a:lnTo>
                  <a:pt x="5094489" y="165099"/>
                </a:lnTo>
                <a:lnTo>
                  <a:pt x="5127063" y="190499"/>
                </a:lnTo>
                <a:lnTo>
                  <a:pt x="5159092" y="215899"/>
                </a:lnTo>
                <a:lnTo>
                  <a:pt x="5190584" y="253999"/>
                </a:lnTo>
                <a:lnTo>
                  <a:pt x="5221545" y="279399"/>
                </a:lnTo>
                <a:lnTo>
                  <a:pt x="5251982" y="317499"/>
                </a:lnTo>
                <a:lnTo>
                  <a:pt x="5281903" y="342899"/>
                </a:lnTo>
                <a:lnTo>
                  <a:pt x="5311315" y="380999"/>
                </a:lnTo>
                <a:lnTo>
                  <a:pt x="5340224" y="406399"/>
                </a:lnTo>
                <a:lnTo>
                  <a:pt x="5368638" y="444499"/>
                </a:lnTo>
                <a:lnTo>
                  <a:pt x="5396564" y="469899"/>
                </a:lnTo>
                <a:lnTo>
                  <a:pt x="5424009" y="507999"/>
                </a:lnTo>
                <a:lnTo>
                  <a:pt x="5450980" y="533399"/>
                </a:lnTo>
                <a:lnTo>
                  <a:pt x="5477485" y="571499"/>
                </a:lnTo>
                <a:lnTo>
                  <a:pt x="5503530" y="596899"/>
                </a:lnTo>
                <a:lnTo>
                  <a:pt x="5529122" y="634999"/>
                </a:lnTo>
                <a:lnTo>
                  <a:pt x="5554269" y="673099"/>
                </a:lnTo>
                <a:lnTo>
                  <a:pt x="5578978" y="698499"/>
                </a:lnTo>
                <a:lnTo>
                  <a:pt x="5603255" y="736599"/>
                </a:lnTo>
                <a:lnTo>
                  <a:pt x="5627108" y="774699"/>
                </a:lnTo>
                <a:lnTo>
                  <a:pt x="5650544" y="800099"/>
                </a:lnTo>
                <a:lnTo>
                  <a:pt x="5673570" y="838199"/>
                </a:lnTo>
                <a:lnTo>
                  <a:pt x="5696194" y="876299"/>
                </a:lnTo>
                <a:lnTo>
                  <a:pt x="5718421" y="901699"/>
                </a:lnTo>
                <a:lnTo>
                  <a:pt x="5740260" y="939799"/>
                </a:lnTo>
                <a:lnTo>
                  <a:pt x="5761718" y="977899"/>
                </a:lnTo>
                <a:lnTo>
                  <a:pt x="5782801" y="1003299"/>
                </a:lnTo>
                <a:lnTo>
                  <a:pt x="5803517" y="1041399"/>
                </a:lnTo>
                <a:lnTo>
                  <a:pt x="5823872" y="1079499"/>
                </a:lnTo>
                <a:lnTo>
                  <a:pt x="5843875" y="1117599"/>
                </a:lnTo>
                <a:lnTo>
                  <a:pt x="5863531" y="1142999"/>
                </a:lnTo>
                <a:lnTo>
                  <a:pt x="5882849" y="1181099"/>
                </a:lnTo>
                <a:lnTo>
                  <a:pt x="5901834" y="1219199"/>
                </a:lnTo>
                <a:lnTo>
                  <a:pt x="5920496" y="1244599"/>
                </a:lnTo>
                <a:lnTo>
                  <a:pt x="5938839" y="1282699"/>
                </a:lnTo>
                <a:lnTo>
                  <a:pt x="5956872" y="1320799"/>
                </a:lnTo>
                <a:lnTo>
                  <a:pt x="5974602" y="1358899"/>
                </a:lnTo>
                <a:lnTo>
                  <a:pt x="5992035" y="1384299"/>
                </a:lnTo>
                <a:lnTo>
                  <a:pt x="6009179" y="1422399"/>
                </a:lnTo>
                <a:lnTo>
                  <a:pt x="6026041" y="1460499"/>
                </a:lnTo>
                <a:lnTo>
                  <a:pt x="6042628" y="1485899"/>
                </a:lnTo>
                <a:lnTo>
                  <a:pt x="6058947" y="1523999"/>
                </a:lnTo>
                <a:lnTo>
                  <a:pt x="6075006" y="1549399"/>
                </a:lnTo>
                <a:lnTo>
                  <a:pt x="6090810" y="1587499"/>
                </a:lnTo>
                <a:lnTo>
                  <a:pt x="6106369" y="1625599"/>
                </a:lnTo>
                <a:lnTo>
                  <a:pt x="6121687" y="1650999"/>
                </a:lnTo>
                <a:lnTo>
                  <a:pt x="6136774" y="1689099"/>
                </a:lnTo>
                <a:lnTo>
                  <a:pt x="6151635" y="1714499"/>
                </a:lnTo>
                <a:lnTo>
                  <a:pt x="6166278" y="1752599"/>
                </a:lnTo>
                <a:lnTo>
                  <a:pt x="6180710" y="1777999"/>
                </a:lnTo>
                <a:lnTo>
                  <a:pt x="6194938" y="1816099"/>
                </a:lnTo>
                <a:lnTo>
                  <a:pt x="6208969" y="1841499"/>
                </a:lnTo>
                <a:lnTo>
                  <a:pt x="6222810" y="1879599"/>
                </a:lnTo>
                <a:lnTo>
                  <a:pt x="6236469" y="1904999"/>
                </a:lnTo>
                <a:lnTo>
                  <a:pt x="6289419" y="2019299"/>
                </a:lnTo>
                <a:lnTo>
                  <a:pt x="6302271" y="2044699"/>
                </a:lnTo>
                <a:lnTo>
                  <a:pt x="6314983" y="2082799"/>
                </a:lnTo>
                <a:lnTo>
                  <a:pt x="6327563" y="2108199"/>
                </a:lnTo>
                <a:lnTo>
                  <a:pt x="6340016" y="2133599"/>
                </a:lnTo>
                <a:lnTo>
                  <a:pt x="6352350" y="2158999"/>
                </a:lnTo>
                <a:lnTo>
                  <a:pt x="6372348" y="2209799"/>
                </a:lnTo>
                <a:lnTo>
                  <a:pt x="6391416" y="2247899"/>
                </a:lnTo>
                <a:lnTo>
                  <a:pt x="6409556" y="2298699"/>
                </a:lnTo>
                <a:lnTo>
                  <a:pt x="6426768" y="2336799"/>
                </a:lnTo>
                <a:lnTo>
                  <a:pt x="6443053" y="2387599"/>
                </a:lnTo>
                <a:lnTo>
                  <a:pt x="6458412" y="2438399"/>
                </a:lnTo>
                <a:lnTo>
                  <a:pt x="6472846" y="2476499"/>
                </a:lnTo>
                <a:lnTo>
                  <a:pt x="6486354" y="2527299"/>
                </a:lnTo>
                <a:lnTo>
                  <a:pt x="6498939" y="2578099"/>
                </a:lnTo>
                <a:lnTo>
                  <a:pt x="6507686" y="2616199"/>
                </a:lnTo>
                <a:lnTo>
                  <a:pt x="4180964" y="2616199"/>
                </a:lnTo>
                <a:lnTo>
                  <a:pt x="4099907" y="2666999"/>
                </a:lnTo>
                <a:lnTo>
                  <a:pt x="4079643" y="2692399"/>
                </a:lnTo>
                <a:lnTo>
                  <a:pt x="4059475" y="2705099"/>
                </a:lnTo>
                <a:lnTo>
                  <a:pt x="4039452" y="2743199"/>
                </a:lnTo>
                <a:lnTo>
                  <a:pt x="1871673" y="2743199"/>
                </a:lnTo>
                <a:lnTo>
                  <a:pt x="1860135" y="2755899"/>
                </a:lnTo>
                <a:lnTo>
                  <a:pt x="1837904" y="2755899"/>
                </a:lnTo>
                <a:lnTo>
                  <a:pt x="1827151" y="2768599"/>
                </a:lnTo>
                <a:lnTo>
                  <a:pt x="1816599" y="2781299"/>
                </a:lnTo>
                <a:lnTo>
                  <a:pt x="1806218" y="2793999"/>
                </a:lnTo>
                <a:lnTo>
                  <a:pt x="1795977" y="2819399"/>
                </a:lnTo>
                <a:lnTo>
                  <a:pt x="1785848" y="2832099"/>
                </a:lnTo>
                <a:lnTo>
                  <a:pt x="1775800" y="2857499"/>
                </a:lnTo>
                <a:lnTo>
                  <a:pt x="1745841" y="2933699"/>
                </a:lnTo>
                <a:lnTo>
                  <a:pt x="1735816" y="2971799"/>
                </a:lnTo>
                <a:lnTo>
                  <a:pt x="1725721" y="2997199"/>
                </a:lnTo>
                <a:lnTo>
                  <a:pt x="1715527" y="3035299"/>
                </a:lnTo>
                <a:lnTo>
                  <a:pt x="1705204" y="3073399"/>
                </a:lnTo>
                <a:lnTo>
                  <a:pt x="1694721" y="3111499"/>
                </a:lnTo>
                <a:lnTo>
                  <a:pt x="1684048" y="3149599"/>
                </a:lnTo>
                <a:lnTo>
                  <a:pt x="1673156" y="3200399"/>
                </a:lnTo>
                <a:lnTo>
                  <a:pt x="1662014" y="3238499"/>
                </a:lnTo>
                <a:lnTo>
                  <a:pt x="1650592" y="3289299"/>
                </a:lnTo>
                <a:lnTo>
                  <a:pt x="1638861" y="3340099"/>
                </a:lnTo>
                <a:lnTo>
                  <a:pt x="1614348" y="3441699"/>
                </a:lnTo>
                <a:lnTo>
                  <a:pt x="1601506" y="3492499"/>
                </a:lnTo>
                <a:lnTo>
                  <a:pt x="1588234" y="3543299"/>
                </a:lnTo>
                <a:lnTo>
                  <a:pt x="1574502" y="3594099"/>
                </a:lnTo>
                <a:lnTo>
                  <a:pt x="1560280" y="3657599"/>
                </a:lnTo>
                <a:lnTo>
                  <a:pt x="1545537" y="3708399"/>
                </a:lnTo>
                <a:lnTo>
                  <a:pt x="1530245" y="3771899"/>
                </a:lnTo>
                <a:lnTo>
                  <a:pt x="1514371" y="3835399"/>
                </a:lnTo>
                <a:lnTo>
                  <a:pt x="1497887" y="3886199"/>
                </a:lnTo>
                <a:lnTo>
                  <a:pt x="1480763" y="3949699"/>
                </a:lnTo>
                <a:lnTo>
                  <a:pt x="1462968" y="4013199"/>
                </a:lnTo>
                <a:lnTo>
                  <a:pt x="1444472" y="4076699"/>
                </a:lnTo>
                <a:lnTo>
                  <a:pt x="1425246" y="4140199"/>
                </a:lnTo>
                <a:lnTo>
                  <a:pt x="1405259" y="4203699"/>
                </a:lnTo>
                <a:lnTo>
                  <a:pt x="1384480" y="4267199"/>
                </a:lnTo>
                <a:lnTo>
                  <a:pt x="1362881" y="4343399"/>
                </a:lnTo>
                <a:lnTo>
                  <a:pt x="1009422" y="4800599"/>
                </a:lnTo>
                <a:lnTo>
                  <a:pt x="561002" y="4825999"/>
                </a:lnTo>
                <a:close/>
              </a:path>
              <a:path w="6579234" h="4864100">
                <a:moveTo>
                  <a:pt x="5753379" y="4635499"/>
                </a:moveTo>
                <a:lnTo>
                  <a:pt x="5497489" y="4635499"/>
                </a:lnTo>
                <a:lnTo>
                  <a:pt x="5457329" y="4622799"/>
                </a:lnTo>
                <a:lnTo>
                  <a:pt x="5380137" y="4597399"/>
                </a:lnTo>
                <a:lnTo>
                  <a:pt x="5343073" y="4571999"/>
                </a:lnTo>
                <a:lnTo>
                  <a:pt x="5307006" y="4559299"/>
                </a:lnTo>
                <a:lnTo>
                  <a:pt x="5271922" y="4533899"/>
                </a:lnTo>
                <a:lnTo>
                  <a:pt x="5237802" y="4508499"/>
                </a:lnTo>
                <a:lnTo>
                  <a:pt x="5204632" y="4483099"/>
                </a:lnTo>
                <a:lnTo>
                  <a:pt x="5172393" y="4457699"/>
                </a:lnTo>
                <a:lnTo>
                  <a:pt x="5141069" y="4419599"/>
                </a:lnTo>
                <a:lnTo>
                  <a:pt x="5110643" y="4394199"/>
                </a:lnTo>
                <a:lnTo>
                  <a:pt x="5081099" y="4356099"/>
                </a:lnTo>
                <a:lnTo>
                  <a:pt x="5052421" y="4317999"/>
                </a:lnTo>
                <a:lnTo>
                  <a:pt x="5024591" y="4279899"/>
                </a:lnTo>
                <a:lnTo>
                  <a:pt x="4997593" y="4241799"/>
                </a:lnTo>
                <a:lnTo>
                  <a:pt x="4971410" y="4203699"/>
                </a:lnTo>
                <a:lnTo>
                  <a:pt x="4946025" y="4165599"/>
                </a:lnTo>
                <a:lnTo>
                  <a:pt x="4921423" y="4127499"/>
                </a:lnTo>
                <a:lnTo>
                  <a:pt x="4897585" y="4076699"/>
                </a:lnTo>
                <a:lnTo>
                  <a:pt x="4874496" y="4038599"/>
                </a:lnTo>
                <a:lnTo>
                  <a:pt x="4852139" y="4000499"/>
                </a:lnTo>
                <a:lnTo>
                  <a:pt x="4830497" y="3949699"/>
                </a:lnTo>
                <a:lnTo>
                  <a:pt x="4809554" y="3911599"/>
                </a:lnTo>
                <a:lnTo>
                  <a:pt x="4789293" y="3860799"/>
                </a:lnTo>
                <a:lnTo>
                  <a:pt x="4769696" y="3809999"/>
                </a:lnTo>
                <a:lnTo>
                  <a:pt x="4750748" y="3771899"/>
                </a:lnTo>
                <a:lnTo>
                  <a:pt x="4732433" y="3721099"/>
                </a:lnTo>
                <a:lnTo>
                  <a:pt x="4714732" y="3670299"/>
                </a:lnTo>
                <a:lnTo>
                  <a:pt x="4697630" y="3632199"/>
                </a:lnTo>
                <a:lnTo>
                  <a:pt x="4681110" y="3581399"/>
                </a:lnTo>
                <a:lnTo>
                  <a:pt x="4665155" y="3543299"/>
                </a:lnTo>
                <a:lnTo>
                  <a:pt x="4649748" y="3492499"/>
                </a:lnTo>
                <a:lnTo>
                  <a:pt x="4634874" y="3441699"/>
                </a:lnTo>
                <a:lnTo>
                  <a:pt x="4620515" y="3403599"/>
                </a:lnTo>
                <a:lnTo>
                  <a:pt x="4606654" y="3352799"/>
                </a:lnTo>
                <a:lnTo>
                  <a:pt x="4593275" y="3314699"/>
                </a:lnTo>
                <a:lnTo>
                  <a:pt x="4580362" y="3276599"/>
                </a:lnTo>
                <a:lnTo>
                  <a:pt x="4567897" y="3225799"/>
                </a:lnTo>
                <a:lnTo>
                  <a:pt x="4555864" y="3187699"/>
                </a:lnTo>
                <a:lnTo>
                  <a:pt x="4522190" y="3073399"/>
                </a:lnTo>
                <a:lnTo>
                  <a:pt x="4511719" y="3047999"/>
                </a:lnTo>
                <a:lnTo>
                  <a:pt x="4501596" y="3009899"/>
                </a:lnTo>
                <a:lnTo>
                  <a:pt x="4491804" y="2984499"/>
                </a:lnTo>
                <a:lnTo>
                  <a:pt x="4482328" y="2946399"/>
                </a:lnTo>
                <a:lnTo>
                  <a:pt x="4473151" y="2920999"/>
                </a:lnTo>
                <a:lnTo>
                  <a:pt x="4464256" y="2895599"/>
                </a:lnTo>
                <a:lnTo>
                  <a:pt x="4455626" y="2870199"/>
                </a:lnTo>
                <a:lnTo>
                  <a:pt x="4447245" y="2844799"/>
                </a:lnTo>
                <a:lnTo>
                  <a:pt x="4439095" y="2832099"/>
                </a:lnTo>
                <a:lnTo>
                  <a:pt x="4426164" y="2793999"/>
                </a:lnTo>
                <a:lnTo>
                  <a:pt x="4412413" y="2768599"/>
                </a:lnTo>
                <a:lnTo>
                  <a:pt x="4397890" y="2743199"/>
                </a:lnTo>
                <a:lnTo>
                  <a:pt x="4382643" y="2730499"/>
                </a:lnTo>
                <a:lnTo>
                  <a:pt x="4366721" y="2705099"/>
                </a:lnTo>
                <a:lnTo>
                  <a:pt x="4333043" y="2666999"/>
                </a:lnTo>
                <a:lnTo>
                  <a:pt x="4297242" y="2641599"/>
                </a:lnTo>
                <a:lnTo>
                  <a:pt x="4278667" y="2628899"/>
                </a:lnTo>
                <a:lnTo>
                  <a:pt x="4259705" y="2628899"/>
                </a:lnTo>
                <a:lnTo>
                  <a:pt x="4240406" y="2616199"/>
                </a:lnTo>
                <a:lnTo>
                  <a:pt x="6507686" y="2616199"/>
                </a:lnTo>
                <a:lnTo>
                  <a:pt x="6510601" y="2628899"/>
                </a:lnTo>
                <a:lnTo>
                  <a:pt x="6521341" y="2679699"/>
                </a:lnTo>
                <a:lnTo>
                  <a:pt x="6531159" y="2717799"/>
                </a:lnTo>
                <a:lnTo>
                  <a:pt x="6540056" y="2768599"/>
                </a:lnTo>
                <a:lnTo>
                  <a:pt x="6548034" y="2819399"/>
                </a:lnTo>
                <a:lnTo>
                  <a:pt x="6555092" y="2870199"/>
                </a:lnTo>
                <a:lnTo>
                  <a:pt x="6561232" y="2920999"/>
                </a:lnTo>
                <a:lnTo>
                  <a:pt x="6566454" y="2971799"/>
                </a:lnTo>
                <a:lnTo>
                  <a:pt x="6570759" y="3009899"/>
                </a:lnTo>
                <a:lnTo>
                  <a:pt x="6574149" y="3060699"/>
                </a:lnTo>
                <a:lnTo>
                  <a:pt x="6576623" y="3111499"/>
                </a:lnTo>
                <a:lnTo>
                  <a:pt x="6578183" y="3162299"/>
                </a:lnTo>
                <a:lnTo>
                  <a:pt x="6578829" y="3213099"/>
                </a:lnTo>
                <a:lnTo>
                  <a:pt x="6578762" y="3225799"/>
                </a:lnTo>
                <a:lnTo>
                  <a:pt x="6578695" y="3238499"/>
                </a:lnTo>
                <a:lnTo>
                  <a:pt x="6578629" y="3251199"/>
                </a:lnTo>
                <a:lnTo>
                  <a:pt x="6578562" y="3263899"/>
                </a:lnTo>
                <a:lnTo>
                  <a:pt x="6577383" y="3301999"/>
                </a:lnTo>
                <a:lnTo>
                  <a:pt x="6575293" y="3352799"/>
                </a:lnTo>
                <a:lnTo>
                  <a:pt x="6572292" y="3403599"/>
                </a:lnTo>
                <a:lnTo>
                  <a:pt x="6568381" y="3454399"/>
                </a:lnTo>
                <a:lnTo>
                  <a:pt x="6563562" y="3492499"/>
                </a:lnTo>
                <a:lnTo>
                  <a:pt x="6557834" y="3543299"/>
                </a:lnTo>
                <a:lnTo>
                  <a:pt x="6551199" y="3594099"/>
                </a:lnTo>
                <a:lnTo>
                  <a:pt x="6543657" y="3632199"/>
                </a:lnTo>
                <a:lnTo>
                  <a:pt x="6535209" y="3682999"/>
                </a:lnTo>
                <a:lnTo>
                  <a:pt x="6525856" y="3721099"/>
                </a:lnTo>
                <a:lnTo>
                  <a:pt x="6515599" y="3771899"/>
                </a:lnTo>
                <a:lnTo>
                  <a:pt x="6504439" y="3809999"/>
                </a:lnTo>
                <a:lnTo>
                  <a:pt x="6492376" y="3848099"/>
                </a:lnTo>
                <a:lnTo>
                  <a:pt x="6479410" y="3898899"/>
                </a:lnTo>
                <a:lnTo>
                  <a:pt x="6465544" y="3936999"/>
                </a:lnTo>
                <a:lnTo>
                  <a:pt x="6450777" y="3975099"/>
                </a:lnTo>
                <a:lnTo>
                  <a:pt x="6435111" y="4013199"/>
                </a:lnTo>
                <a:lnTo>
                  <a:pt x="6418546" y="4051299"/>
                </a:lnTo>
                <a:lnTo>
                  <a:pt x="6401083" y="4089399"/>
                </a:lnTo>
                <a:lnTo>
                  <a:pt x="6382723" y="4127499"/>
                </a:lnTo>
                <a:lnTo>
                  <a:pt x="6363466" y="4165599"/>
                </a:lnTo>
                <a:lnTo>
                  <a:pt x="6343313" y="4190999"/>
                </a:lnTo>
                <a:lnTo>
                  <a:pt x="6322266" y="4229099"/>
                </a:lnTo>
                <a:lnTo>
                  <a:pt x="6300325" y="4267199"/>
                </a:lnTo>
                <a:lnTo>
                  <a:pt x="6277490" y="4292599"/>
                </a:lnTo>
                <a:lnTo>
                  <a:pt x="6253763" y="4330699"/>
                </a:lnTo>
                <a:lnTo>
                  <a:pt x="6203633" y="4381499"/>
                </a:lnTo>
                <a:lnTo>
                  <a:pt x="6149944" y="4432299"/>
                </a:lnTo>
                <a:lnTo>
                  <a:pt x="6092699" y="4483099"/>
                </a:lnTo>
                <a:lnTo>
                  <a:pt x="6062746" y="4508499"/>
                </a:lnTo>
                <a:lnTo>
                  <a:pt x="6031907" y="4521199"/>
                </a:lnTo>
                <a:lnTo>
                  <a:pt x="6000182" y="4546599"/>
                </a:lnTo>
                <a:lnTo>
                  <a:pt x="5967572" y="4559299"/>
                </a:lnTo>
                <a:lnTo>
                  <a:pt x="5934079" y="4571999"/>
                </a:lnTo>
                <a:lnTo>
                  <a:pt x="5899702" y="4597399"/>
                </a:lnTo>
                <a:lnTo>
                  <a:pt x="5864443" y="4610099"/>
                </a:lnTo>
                <a:lnTo>
                  <a:pt x="5828302" y="4610099"/>
                </a:lnTo>
                <a:lnTo>
                  <a:pt x="5753379" y="4635499"/>
                </a:lnTo>
                <a:close/>
              </a:path>
              <a:path w="6579234" h="4864100">
                <a:moveTo>
                  <a:pt x="2734896" y="4851399"/>
                </a:moveTo>
                <a:lnTo>
                  <a:pt x="2420815" y="4851399"/>
                </a:lnTo>
                <a:lnTo>
                  <a:pt x="2392579" y="4838699"/>
                </a:lnTo>
                <a:lnTo>
                  <a:pt x="2341156" y="4813299"/>
                </a:lnTo>
                <a:lnTo>
                  <a:pt x="2296078" y="4775199"/>
                </a:lnTo>
                <a:lnTo>
                  <a:pt x="2256886" y="4724399"/>
                </a:lnTo>
                <a:lnTo>
                  <a:pt x="2223116" y="4660899"/>
                </a:lnTo>
                <a:lnTo>
                  <a:pt x="2208121" y="4635499"/>
                </a:lnTo>
                <a:lnTo>
                  <a:pt x="2194308" y="4597399"/>
                </a:lnTo>
                <a:lnTo>
                  <a:pt x="2181620" y="4559299"/>
                </a:lnTo>
                <a:lnTo>
                  <a:pt x="2170000" y="4521199"/>
                </a:lnTo>
                <a:lnTo>
                  <a:pt x="2159389" y="4470399"/>
                </a:lnTo>
                <a:lnTo>
                  <a:pt x="2149731" y="4432299"/>
                </a:lnTo>
                <a:lnTo>
                  <a:pt x="2140966" y="4381499"/>
                </a:lnTo>
                <a:lnTo>
                  <a:pt x="2133038" y="4343399"/>
                </a:lnTo>
                <a:lnTo>
                  <a:pt x="2125889" y="4292599"/>
                </a:lnTo>
                <a:lnTo>
                  <a:pt x="2119461" y="4241799"/>
                </a:lnTo>
                <a:lnTo>
                  <a:pt x="2113697" y="4190999"/>
                </a:lnTo>
                <a:lnTo>
                  <a:pt x="2108538" y="4140199"/>
                </a:lnTo>
                <a:lnTo>
                  <a:pt x="2103927" y="4089399"/>
                </a:lnTo>
                <a:lnTo>
                  <a:pt x="2099807" y="4038599"/>
                </a:lnTo>
                <a:lnTo>
                  <a:pt x="2096120" y="3987799"/>
                </a:lnTo>
                <a:lnTo>
                  <a:pt x="2092807" y="3924299"/>
                </a:lnTo>
                <a:lnTo>
                  <a:pt x="2089812" y="3873499"/>
                </a:lnTo>
                <a:lnTo>
                  <a:pt x="2087076" y="3822699"/>
                </a:lnTo>
                <a:lnTo>
                  <a:pt x="2084543" y="3759199"/>
                </a:lnTo>
                <a:lnTo>
                  <a:pt x="2082153" y="3708399"/>
                </a:lnTo>
                <a:lnTo>
                  <a:pt x="2075273" y="3555999"/>
                </a:lnTo>
                <a:lnTo>
                  <a:pt x="2072884" y="3492499"/>
                </a:lnTo>
                <a:lnTo>
                  <a:pt x="2070350" y="3441699"/>
                </a:lnTo>
                <a:lnTo>
                  <a:pt x="2067615" y="3390899"/>
                </a:lnTo>
                <a:lnTo>
                  <a:pt x="2064619" y="3340099"/>
                </a:lnTo>
                <a:lnTo>
                  <a:pt x="2061307" y="3301999"/>
                </a:lnTo>
                <a:lnTo>
                  <a:pt x="2057619" y="3251199"/>
                </a:lnTo>
                <a:lnTo>
                  <a:pt x="2053499" y="3200399"/>
                </a:lnTo>
                <a:lnTo>
                  <a:pt x="2048888" y="3162299"/>
                </a:lnTo>
                <a:lnTo>
                  <a:pt x="2043730" y="3111499"/>
                </a:lnTo>
                <a:lnTo>
                  <a:pt x="2037965" y="3073399"/>
                </a:lnTo>
                <a:lnTo>
                  <a:pt x="2031537" y="3035299"/>
                </a:lnTo>
                <a:lnTo>
                  <a:pt x="2024388" y="2997199"/>
                </a:lnTo>
                <a:lnTo>
                  <a:pt x="2016460" y="2959099"/>
                </a:lnTo>
                <a:lnTo>
                  <a:pt x="1998037" y="2908299"/>
                </a:lnTo>
                <a:lnTo>
                  <a:pt x="1987426" y="2870199"/>
                </a:lnTo>
                <a:lnTo>
                  <a:pt x="1975806" y="2844799"/>
                </a:lnTo>
                <a:lnTo>
                  <a:pt x="1963118" y="2832099"/>
                </a:lnTo>
                <a:lnTo>
                  <a:pt x="1948700" y="2806699"/>
                </a:lnTo>
                <a:lnTo>
                  <a:pt x="1934783" y="2793999"/>
                </a:lnTo>
                <a:lnTo>
                  <a:pt x="1921337" y="2781299"/>
                </a:lnTo>
                <a:lnTo>
                  <a:pt x="1908334" y="2768599"/>
                </a:lnTo>
                <a:lnTo>
                  <a:pt x="1895742" y="2755899"/>
                </a:lnTo>
                <a:lnTo>
                  <a:pt x="1883532" y="2755899"/>
                </a:lnTo>
                <a:lnTo>
                  <a:pt x="1871673" y="2743199"/>
                </a:lnTo>
                <a:lnTo>
                  <a:pt x="4039452" y="2743199"/>
                </a:lnTo>
                <a:lnTo>
                  <a:pt x="4019622" y="2768599"/>
                </a:lnTo>
                <a:lnTo>
                  <a:pt x="4000033" y="2806699"/>
                </a:lnTo>
                <a:lnTo>
                  <a:pt x="3980734" y="2844799"/>
                </a:lnTo>
                <a:lnTo>
                  <a:pt x="3961772" y="2882899"/>
                </a:lnTo>
                <a:lnTo>
                  <a:pt x="3943196" y="2933699"/>
                </a:lnTo>
                <a:lnTo>
                  <a:pt x="3925055" y="2984499"/>
                </a:lnTo>
                <a:lnTo>
                  <a:pt x="3907396" y="3035299"/>
                </a:lnTo>
                <a:lnTo>
                  <a:pt x="3890267" y="3098799"/>
                </a:lnTo>
                <a:lnTo>
                  <a:pt x="3873718" y="3162299"/>
                </a:lnTo>
                <a:lnTo>
                  <a:pt x="3857796" y="3225799"/>
                </a:lnTo>
                <a:lnTo>
                  <a:pt x="3842549" y="3301999"/>
                </a:lnTo>
                <a:lnTo>
                  <a:pt x="3828026" y="3378199"/>
                </a:lnTo>
                <a:lnTo>
                  <a:pt x="3814275" y="3467099"/>
                </a:lnTo>
                <a:lnTo>
                  <a:pt x="3801344" y="3555999"/>
                </a:lnTo>
                <a:lnTo>
                  <a:pt x="3790819" y="3619499"/>
                </a:lnTo>
                <a:lnTo>
                  <a:pt x="3778848" y="3682999"/>
                </a:lnTo>
                <a:lnTo>
                  <a:pt x="3765470" y="3746499"/>
                </a:lnTo>
                <a:lnTo>
                  <a:pt x="3750728" y="3809999"/>
                </a:lnTo>
                <a:lnTo>
                  <a:pt x="3734663" y="3873499"/>
                </a:lnTo>
                <a:lnTo>
                  <a:pt x="3717317" y="3936999"/>
                </a:lnTo>
                <a:lnTo>
                  <a:pt x="3698731" y="3987799"/>
                </a:lnTo>
                <a:lnTo>
                  <a:pt x="3678948" y="4051299"/>
                </a:lnTo>
                <a:lnTo>
                  <a:pt x="3658008" y="4102099"/>
                </a:lnTo>
                <a:lnTo>
                  <a:pt x="3635954" y="4152899"/>
                </a:lnTo>
                <a:lnTo>
                  <a:pt x="3612827" y="4190999"/>
                </a:lnTo>
                <a:lnTo>
                  <a:pt x="3588668" y="4241799"/>
                </a:lnTo>
                <a:lnTo>
                  <a:pt x="3563520" y="4292599"/>
                </a:lnTo>
                <a:lnTo>
                  <a:pt x="3537424" y="4330699"/>
                </a:lnTo>
                <a:lnTo>
                  <a:pt x="3510421" y="4368799"/>
                </a:lnTo>
                <a:lnTo>
                  <a:pt x="3482553" y="4406899"/>
                </a:lnTo>
                <a:lnTo>
                  <a:pt x="3453862" y="4444999"/>
                </a:lnTo>
                <a:lnTo>
                  <a:pt x="3424389" y="4483099"/>
                </a:lnTo>
                <a:lnTo>
                  <a:pt x="3394176" y="4508499"/>
                </a:lnTo>
                <a:lnTo>
                  <a:pt x="3363265" y="4546599"/>
                </a:lnTo>
                <a:lnTo>
                  <a:pt x="3331697" y="4571999"/>
                </a:lnTo>
                <a:lnTo>
                  <a:pt x="3299514" y="4597399"/>
                </a:lnTo>
                <a:lnTo>
                  <a:pt x="3266758" y="4622799"/>
                </a:lnTo>
                <a:lnTo>
                  <a:pt x="3233469" y="4648199"/>
                </a:lnTo>
                <a:lnTo>
                  <a:pt x="3165464" y="4698999"/>
                </a:lnTo>
                <a:lnTo>
                  <a:pt x="3130829" y="4711699"/>
                </a:lnTo>
                <a:lnTo>
                  <a:pt x="3095830" y="4737099"/>
                </a:lnTo>
                <a:lnTo>
                  <a:pt x="3060506" y="4749799"/>
                </a:lnTo>
                <a:lnTo>
                  <a:pt x="3024901" y="4775199"/>
                </a:lnTo>
                <a:lnTo>
                  <a:pt x="2916808" y="4813299"/>
                </a:lnTo>
                <a:lnTo>
                  <a:pt x="2880490" y="4813299"/>
                </a:lnTo>
                <a:lnTo>
                  <a:pt x="2807675" y="4838699"/>
                </a:lnTo>
                <a:lnTo>
                  <a:pt x="2771260" y="4838699"/>
                </a:lnTo>
                <a:lnTo>
                  <a:pt x="2734896" y="4851399"/>
                </a:lnTo>
                <a:close/>
              </a:path>
              <a:path w="6579234" h="4864100">
                <a:moveTo>
                  <a:pt x="5668946" y="4648199"/>
                </a:moveTo>
                <a:lnTo>
                  <a:pt x="5581021" y="4648199"/>
                </a:lnTo>
                <a:lnTo>
                  <a:pt x="5538714" y="4635499"/>
                </a:lnTo>
                <a:lnTo>
                  <a:pt x="5714599" y="4635499"/>
                </a:lnTo>
                <a:lnTo>
                  <a:pt x="5668946" y="4648199"/>
                </a:lnTo>
                <a:close/>
              </a:path>
              <a:path w="6579234" h="4864100">
                <a:moveTo>
                  <a:pt x="2626525" y="4864099"/>
                </a:moveTo>
                <a:lnTo>
                  <a:pt x="2520111" y="4864099"/>
                </a:lnTo>
                <a:lnTo>
                  <a:pt x="2485269" y="4851399"/>
                </a:lnTo>
                <a:lnTo>
                  <a:pt x="2662487" y="4851399"/>
                </a:lnTo>
                <a:lnTo>
                  <a:pt x="2626525" y="4864099"/>
                </a:lnTo>
                <a:close/>
              </a:path>
            </a:pathLst>
          </a:custGeom>
          <a:solidFill>
            <a:srgbClr val="004A97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28129" y="6682110"/>
            <a:ext cx="16490315" cy="1781898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R="5080" algn="l">
              <a:lnSpc>
                <a:spcPct val="100000"/>
              </a:lnSpc>
              <a:spcBef>
                <a:spcPts val="715"/>
              </a:spcBef>
            </a:pPr>
            <a:r>
              <a:rPr sz="3300" spc="-265" dirty="0">
                <a:solidFill>
                  <a:srgbClr val="004A97"/>
                </a:solidFill>
                <a:latin typeface="Arial Black"/>
                <a:cs typeface="Arial Black"/>
              </a:rPr>
              <a:t>SDG</a:t>
            </a:r>
            <a:r>
              <a:rPr sz="3300" spc="-375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400" dirty="0">
                <a:solidFill>
                  <a:srgbClr val="004A97"/>
                </a:solidFill>
                <a:latin typeface="Arial Black"/>
                <a:cs typeface="Arial Black"/>
              </a:rPr>
              <a:t>10</a:t>
            </a:r>
            <a:r>
              <a:rPr lang="en-GB" sz="3300" spc="-400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400" dirty="0">
                <a:solidFill>
                  <a:srgbClr val="004A97"/>
                </a:solidFill>
                <a:latin typeface="Arial Black"/>
                <a:cs typeface="Arial Black"/>
              </a:rPr>
              <a:t>:</a:t>
            </a:r>
            <a:r>
              <a:rPr sz="3300" spc="-370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endParaRPr lang="en-GB" sz="3300" spc="-370" dirty="0">
              <a:solidFill>
                <a:srgbClr val="004A97"/>
              </a:solidFill>
              <a:latin typeface="Arial Black"/>
              <a:cs typeface="Arial Black"/>
            </a:endParaRPr>
          </a:p>
          <a:p>
            <a:pPr marR="5080" algn="l">
              <a:lnSpc>
                <a:spcPct val="100000"/>
              </a:lnSpc>
              <a:spcBef>
                <a:spcPts val="715"/>
              </a:spcBef>
            </a:pPr>
            <a:r>
              <a:rPr sz="3300" spc="-140" dirty="0">
                <a:solidFill>
                  <a:srgbClr val="004A97"/>
                </a:solidFill>
                <a:latin typeface="Arial Black"/>
                <a:cs typeface="Arial Black"/>
              </a:rPr>
              <a:t>Reduced</a:t>
            </a:r>
            <a:r>
              <a:rPr sz="3300" spc="-375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114" dirty="0">
                <a:solidFill>
                  <a:srgbClr val="004A97"/>
                </a:solidFill>
                <a:latin typeface="Arial Black"/>
                <a:cs typeface="Arial Black"/>
              </a:rPr>
              <a:t>Inequalities</a:t>
            </a:r>
            <a:r>
              <a:rPr sz="3300" spc="-370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165" dirty="0">
                <a:solidFill>
                  <a:srgbClr val="004A97"/>
                </a:solidFill>
                <a:latin typeface="Arial Black"/>
                <a:cs typeface="Arial Black"/>
              </a:rPr>
              <a:t>is</a:t>
            </a:r>
            <a:r>
              <a:rPr sz="3300" spc="-375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90" dirty="0">
                <a:solidFill>
                  <a:srgbClr val="004A97"/>
                </a:solidFill>
                <a:latin typeface="Arial Black"/>
                <a:cs typeface="Arial Black"/>
              </a:rPr>
              <a:t>all</a:t>
            </a:r>
            <a:r>
              <a:rPr sz="3300" spc="-370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45" dirty="0">
                <a:solidFill>
                  <a:srgbClr val="004A97"/>
                </a:solidFill>
                <a:latin typeface="Arial Black"/>
                <a:cs typeface="Arial Black"/>
              </a:rPr>
              <a:t>about</a:t>
            </a:r>
            <a:r>
              <a:rPr sz="3300" spc="-375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45" dirty="0">
                <a:solidFill>
                  <a:srgbClr val="004A97"/>
                </a:solidFill>
                <a:latin typeface="Arial Black"/>
                <a:cs typeface="Arial Black"/>
              </a:rPr>
              <a:t>trying</a:t>
            </a:r>
            <a:r>
              <a:rPr sz="3300" spc="-370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130" dirty="0">
                <a:solidFill>
                  <a:srgbClr val="004A97"/>
                </a:solidFill>
                <a:latin typeface="Arial Black"/>
                <a:cs typeface="Arial Black"/>
              </a:rPr>
              <a:t>to</a:t>
            </a:r>
            <a:r>
              <a:rPr sz="3300" spc="-375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50" dirty="0">
                <a:solidFill>
                  <a:srgbClr val="004A97"/>
                </a:solidFill>
                <a:latin typeface="Arial Black"/>
                <a:cs typeface="Arial Black"/>
              </a:rPr>
              <a:t>make</a:t>
            </a:r>
            <a:r>
              <a:rPr sz="3300" spc="-370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70" dirty="0">
                <a:solidFill>
                  <a:srgbClr val="004A97"/>
                </a:solidFill>
                <a:latin typeface="Arial Black"/>
                <a:cs typeface="Arial Black"/>
              </a:rPr>
              <a:t>things</a:t>
            </a:r>
            <a:r>
              <a:rPr sz="3300" spc="-375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50" dirty="0">
                <a:solidFill>
                  <a:srgbClr val="004A97"/>
                </a:solidFill>
                <a:latin typeface="Arial Black"/>
                <a:cs typeface="Arial Black"/>
              </a:rPr>
              <a:t>more</a:t>
            </a:r>
            <a:r>
              <a:rPr sz="3300" spc="-370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75" dirty="0">
                <a:solidFill>
                  <a:srgbClr val="004A97"/>
                </a:solidFill>
                <a:latin typeface="Arial Black"/>
                <a:cs typeface="Arial Black"/>
              </a:rPr>
              <a:t>fair</a:t>
            </a:r>
            <a:r>
              <a:rPr lang="en-GB" sz="3300" spc="-75" dirty="0">
                <a:solidFill>
                  <a:srgbClr val="004A97"/>
                </a:solidFill>
                <a:latin typeface="Arial Black"/>
                <a:cs typeface="Arial Black"/>
              </a:rPr>
              <a:t>;</a:t>
            </a:r>
            <a:r>
              <a:rPr sz="3300" spc="-375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20" dirty="0">
                <a:solidFill>
                  <a:srgbClr val="004A97"/>
                </a:solidFill>
                <a:latin typeface="Arial Black"/>
                <a:cs typeface="Arial Black"/>
              </a:rPr>
              <a:t>both</a:t>
            </a:r>
            <a:endParaRPr sz="3300" dirty="0">
              <a:latin typeface="Arial Black"/>
              <a:cs typeface="Arial Black"/>
            </a:endParaRPr>
          </a:p>
          <a:p>
            <a:pPr marR="5080" algn="l">
              <a:lnSpc>
                <a:spcPct val="100000"/>
              </a:lnSpc>
              <a:spcBef>
                <a:spcPts val="615"/>
              </a:spcBef>
            </a:pPr>
            <a:r>
              <a:rPr sz="3300" spc="-114" dirty="0">
                <a:solidFill>
                  <a:srgbClr val="004A97"/>
                </a:solidFill>
                <a:latin typeface="Arial Black"/>
                <a:cs typeface="Arial Black"/>
              </a:rPr>
              <a:t>within</a:t>
            </a:r>
            <a:r>
              <a:rPr sz="3300" spc="-345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114" dirty="0">
                <a:solidFill>
                  <a:srgbClr val="004A97"/>
                </a:solidFill>
                <a:latin typeface="Arial Black"/>
                <a:cs typeface="Arial Black"/>
              </a:rPr>
              <a:t>countries</a:t>
            </a:r>
            <a:r>
              <a:rPr sz="3300" spc="-345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dirty="0">
                <a:solidFill>
                  <a:srgbClr val="004A97"/>
                </a:solidFill>
                <a:latin typeface="Arial Black"/>
                <a:cs typeface="Arial Black"/>
              </a:rPr>
              <a:t>and</a:t>
            </a:r>
            <a:r>
              <a:rPr sz="3300" spc="-345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135" dirty="0">
                <a:solidFill>
                  <a:srgbClr val="004A97"/>
                </a:solidFill>
                <a:latin typeface="Arial Black"/>
                <a:cs typeface="Arial Black"/>
              </a:rPr>
              <a:t>between</a:t>
            </a:r>
            <a:r>
              <a:rPr sz="3300" spc="-345" dirty="0">
                <a:solidFill>
                  <a:srgbClr val="004A97"/>
                </a:solidFill>
                <a:latin typeface="Arial Black"/>
                <a:cs typeface="Arial Black"/>
              </a:rPr>
              <a:t> </a:t>
            </a:r>
            <a:r>
              <a:rPr sz="3300" spc="-10" dirty="0">
                <a:solidFill>
                  <a:srgbClr val="004A97"/>
                </a:solidFill>
                <a:latin typeface="Arial Black"/>
                <a:cs typeface="Arial Black"/>
              </a:rPr>
              <a:t>countries.</a:t>
            </a:r>
            <a:endParaRPr sz="3300" dirty="0">
              <a:latin typeface="Arial Black"/>
              <a:cs typeface="Arial Black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1943" y="332824"/>
            <a:ext cx="14935200" cy="1574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875" dirty="0"/>
              <a:t>ACCESS</a:t>
            </a:r>
            <a:r>
              <a:rPr lang="en-GB" spc="-640" dirty="0"/>
              <a:t> </a:t>
            </a:r>
            <a:r>
              <a:rPr lang="en-GB" spc="280" dirty="0"/>
              <a:t>TO</a:t>
            </a:r>
            <a:r>
              <a:rPr lang="en-GB" spc="-635" dirty="0"/>
              <a:t> </a:t>
            </a:r>
            <a:r>
              <a:rPr lang="en-GB" spc="365" dirty="0"/>
              <a:t>EDUCATION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53564" y="2947530"/>
            <a:ext cx="142130" cy="14213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53564" y="5346847"/>
            <a:ext cx="142130" cy="14213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53564" y="7581900"/>
            <a:ext cx="142130" cy="14213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389187" y="2705100"/>
            <a:ext cx="13509625" cy="5935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6599"/>
              </a:lnSpc>
              <a:spcBef>
                <a:spcPts val="100"/>
              </a:spcBef>
            </a:pPr>
            <a:r>
              <a:rPr sz="3300" b="1" spc="70" dirty="0">
                <a:solidFill>
                  <a:srgbClr val="004A97"/>
                </a:solidFill>
                <a:latin typeface="Trebuchet MS"/>
                <a:cs typeface="Trebuchet MS"/>
              </a:rPr>
              <a:t>The</a:t>
            </a:r>
            <a:r>
              <a:rPr sz="3300" b="1" spc="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65" dirty="0">
                <a:solidFill>
                  <a:srgbClr val="004A97"/>
                </a:solidFill>
                <a:latin typeface="Trebuchet MS"/>
                <a:cs typeface="Trebuchet MS"/>
              </a:rPr>
              <a:t>Mo</a:t>
            </a:r>
            <a:r>
              <a:rPr lang="en-GB" sz="3300" b="1" spc="165" dirty="0">
                <a:solidFill>
                  <a:srgbClr val="004A97"/>
                </a:solidFill>
                <a:latin typeface="Trebuchet MS"/>
                <a:cs typeface="Trebuchet MS"/>
              </a:rPr>
              <a:t>n</a:t>
            </a:r>
            <a:r>
              <a:rPr sz="3300" b="1" spc="165" dirty="0" err="1">
                <a:solidFill>
                  <a:srgbClr val="004A97"/>
                </a:solidFill>
                <a:latin typeface="Trebuchet MS"/>
                <a:cs typeface="Trebuchet MS"/>
              </a:rPr>
              <a:t>ey</a:t>
            </a:r>
            <a:r>
              <a:rPr sz="3300" b="1" spc="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55" dirty="0">
                <a:solidFill>
                  <a:srgbClr val="004A97"/>
                </a:solidFill>
                <a:latin typeface="Trebuchet MS"/>
                <a:cs typeface="Trebuchet MS"/>
              </a:rPr>
              <a:t>Block:</a:t>
            </a:r>
            <a:r>
              <a:rPr sz="3300" b="1" spc="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dirty="0">
                <a:solidFill>
                  <a:srgbClr val="004A97"/>
                </a:solidFill>
                <a:latin typeface="Trebuchet MS"/>
                <a:cs typeface="Trebuchet MS"/>
              </a:rPr>
              <a:t>Their</a:t>
            </a:r>
            <a:r>
              <a:rPr sz="3300" b="1" spc="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lang="en-GB" sz="3300" b="1" spc="135" dirty="0">
                <a:solidFill>
                  <a:srgbClr val="004A97"/>
                </a:solidFill>
                <a:latin typeface="Trebuchet MS"/>
                <a:cs typeface="Trebuchet MS"/>
              </a:rPr>
              <a:t>parents</a:t>
            </a:r>
            <a:r>
              <a:rPr sz="3300" b="1" spc="4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65" dirty="0">
                <a:solidFill>
                  <a:srgbClr val="004A97"/>
                </a:solidFill>
                <a:latin typeface="Trebuchet MS"/>
                <a:cs typeface="Trebuchet MS"/>
              </a:rPr>
              <a:t>are</a:t>
            </a:r>
            <a:r>
              <a:rPr sz="3300" b="1" spc="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285" dirty="0">
                <a:solidFill>
                  <a:srgbClr val="004A97"/>
                </a:solidFill>
                <a:latin typeface="Trebuchet MS"/>
                <a:cs typeface="Trebuchet MS"/>
              </a:rPr>
              <a:t>so</a:t>
            </a:r>
            <a:r>
              <a:rPr sz="3300" b="1" spc="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60" dirty="0">
                <a:solidFill>
                  <a:srgbClr val="004A97"/>
                </a:solidFill>
                <a:latin typeface="Trebuchet MS"/>
                <a:cs typeface="Trebuchet MS"/>
              </a:rPr>
              <a:t>poor</a:t>
            </a:r>
            <a:r>
              <a:rPr sz="3300" b="1" spc="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45" dirty="0">
                <a:solidFill>
                  <a:srgbClr val="004A97"/>
                </a:solidFill>
                <a:latin typeface="Trebuchet MS"/>
                <a:cs typeface="Trebuchet MS"/>
              </a:rPr>
              <a:t>that</a:t>
            </a:r>
            <a:r>
              <a:rPr sz="3300" b="1" spc="4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95" dirty="0">
                <a:solidFill>
                  <a:srgbClr val="004A97"/>
                </a:solidFill>
                <a:latin typeface="Trebuchet MS"/>
                <a:cs typeface="Trebuchet MS"/>
              </a:rPr>
              <a:t>the</a:t>
            </a:r>
            <a:r>
              <a:rPr sz="3300" b="1" spc="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70" dirty="0">
                <a:solidFill>
                  <a:srgbClr val="004A97"/>
                </a:solidFill>
                <a:latin typeface="Trebuchet MS"/>
                <a:cs typeface="Trebuchet MS"/>
              </a:rPr>
              <a:t>kids</a:t>
            </a:r>
            <a:r>
              <a:rPr sz="3300" b="1" spc="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250" dirty="0">
                <a:solidFill>
                  <a:srgbClr val="004A97"/>
                </a:solidFill>
                <a:latin typeface="Trebuchet MS"/>
                <a:cs typeface="Trebuchet MS"/>
              </a:rPr>
              <a:t>have</a:t>
            </a:r>
            <a:r>
              <a:rPr sz="3300" b="1" spc="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60" dirty="0">
                <a:solidFill>
                  <a:srgbClr val="004A97"/>
                </a:solidFill>
                <a:latin typeface="Trebuchet MS"/>
                <a:cs typeface="Trebuchet MS"/>
              </a:rPr>
              <a:t>to </a:t>
            </a:r>
            <a:r>
              <a:rPr sz="3300" b="1" spc="100" dirty="0">
                <a:solidFill>
                  <a:srgbClr val="004A97"/>
                </a:solidFill>
                <a:latin typeface="Trebuchet MS"/>
                <a:cs typeface="Trebuchet MS"/>
              </a:rPr>
              <a:t>work</a:t>
            </a:r>
            <a:r>
              <a:rPr sz="3300" b="1" spc="-16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lang="en-GB" sz="3300" b="1" spc="135" dirty="0">
                <a:solidFill>
                  <a:srgbClr val="004A97"/>
                </a:solidFill>
                <a:latin typeface="Trebuchet MS"/>
                <a:cs typeface="Trebuchet MS"/>
              </a:rPr>
              <a:t>instead</a:t>
            </a:r>
            <a:r>
              <a:rPr sz="3300" b="1" spc="-16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60" dirty="0">
                <a:solidFill>
                  <a:srgbClr val="004A97"/>
                </a:solidFill>
                <a:latin typeface="Trebuchet MS"/>
                <a:cs typeface="Trebuchet MS"/>
              </a:rPr>
              <a:t>of</a:t>
            </a:r>
            <a:r>
              <a:rPr sz="3300" b="1" spc="-16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lang="en-GB" sz="3300" b="1" spc="200" dirty="0">
                <a:solidFill>
                  <a:srgbClr val="004A97"/>
                </a:solidFill>
                <a:latin typeface="Trebuchet MS"/>
                <a:cs typeface="Trebuchet MS"/>
              </a:rPr>
              <a:t>going</a:t>
            </a:r>
            <a:r>
              <a:rPr sz="3300" b="1" spc="-16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85" dirty="0">
                <a:solidFill>
                  <a:srgbClr val="004A97"/>
                </a:solidFill>
                <a:latin typeface="Trebuchet MS"/>
                <a:cs typeface="Trebuchet MS"/>
              </a:rPr>
              <a:t>to</a:t>
            </a:r>
            <a:r>
              <a:rPr sz="3300" b="1" spc="-16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20" dirty="0">
                <a:solidFill>
                  <a:srgbClr val="004A97"/>
                </a:solidFill>
                <a:latin typeface="Trebuchet MS"/>
                <a:cs typeface="Trebuchet MS"/>
              </a:rPr>
              <a:t>school,</a:t>
            </a:r>
            <a:r>
              <a:rPr sz="3300" b="1" spc="-16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65" dirty="0">
                <a:solidFill>
                  <a:srgbClr val="004A97"/>
                </a:solidFill>
                <a:latin typeface="Trebuchet MS"/>
                <a:cs typeface="Trebuchet MS"/>
              </a:rPr>
              <a:t>or</a:t>
            </a:r>
            <a:r>
              <a:rPr sz="3300" b="1" spc="-16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95" dirty="0">
                <a:solidFill>
                  <a:srgbClr val="004A97"/>
                </a:solidFill>
                <a:latin typeface="Trebuchet MS"/>
                <a:cs typeface="Trebuchet MS"/>
              </a:rPr>
              <a:t>the</a:t>
            </a:r>
            <a:r>
              <a:rPr sz="3300" b="1" spc="-16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70" dirty="0">
                <a:solidFill>
                  <a:srgbClr val="004A97"/>
                </a:solidFill>
                <a:latin typeface="Trebuchet MS"/>
                <a:cs typeface="Trebuchet MS"/>
              </a:rPr>
              <a:t>family</a:t>
            </a:r>
            <a:r>
              <a:rPr sz="3300" b="1" spc="-16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lang="en-GB" sz="3300" b="1" spc="85" dirty="0">
                <a:solidFill>
                  <a:srgbClr val="004A97"/>
                </a:solidFill>
                <a:latin typeface="Trebuchet MS"/>
                <a:cs typeface="Trebuchet MS"/>
              </a:rPr>
              <a:t>can't</a:t>
            </a:r>
            <a:r>
              <a:rPr sz="3300" b="1" spc="-16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14" dirty="0">
                <a:solidFill>
                  <a:srgbClr val="004A97"/>
                </a:solidFill>
                <a:latin typeface="Trebuchet MS"/>
                <a:cs typeface="Trebuchet MS"/>
              </a:rPr>
              <a:t>afford</a:t>
            </a:r>
            <a:r>
              <a:rPr sz="3300" b="1" spc="-16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455" dirty="0">
                <a:solidFill>
                  <a:srgbClr val="004A97"/>
                </a:solidFill>
                <a:latin typeface="Trebuchet MS"/>
                <a:cs typeface="Trebuchet MS"/>
              </a:rPr>
              <a:t>a</a:t>
            </a:r>
            <a:r>
              <a:rPr sz="3300" b="1" spc="-16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lang="en-GB" sz="3300" b="1" spc="65" dirty="0">
                <a:solidFill>
                  <a:srgbClr val="004A97"/>
                </a:solidFill>
                <a:latin typeface="Trebuchet MS"/>
                <a:cs typeface="Trebuchet MS"/>
              </a:rPr>
              <a:t>pencil</a:t>
            </a:r>
            <a:r>
              <a:rPr sz="3300" b="1" spc="65" dirty="0">
                <a:solidFill>
                  <a:srgbClr val="004A97"/>
                </a:solidFill>
                <a:latin typeface="Trebuchet MS"/>
                <a:cs typeface="Trebuchet MS"/>
              </a:rPr>
              <a:t> or</a:t>
            </a:r>
            <a:r>
              <a:rPr sz="3300" b="1" spc="-20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lang="en-GB" sz="3300" b="1" spc="-10" dirty="0">
                <a:solidFill>
                  <a:srgbClr val="004A97"/>
                </a:solidFill>
                <a:latin typeface="Trebuchet MS"/>
                <a:cs typeface="Trebuchet MS"/>
              </a:rPr>
              <a:t>uniform.</a:t>
            </a:r>
            <a:endParaRPr sz="33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55"/>
              </a:spcBef>
            </a:pPr>
            <a:endParaRPr sz="3300" dirty="0">
              <a:latin typeface="Trebuchet MS"/>
              <a:cs typeface="Trebuchet MS"/>
            </a:endParaRPr>
          </a:p>
          <a:p>
            <a:pPr marL="12700" marR="5080" algn="just">
              <a:lnSpc>
                <a:spcPct val="116599"/>
              </a:lnSpc>
              <a:spcBef>
                <a:spcPts val="5"/>
              </a:spcBef>
            </a:pPr>
            <a:r>
              <a:rPr sz="3300" b="1" spc="70" dirty="0">
                <a:solidFill>
                  <a:srgbClr val="004A97"/>
                </a:solidFill>
                <a:latin typeface="Trebuchet MS"/>
                <a:cs typeface="Trebuchet MS"/>
              </a:rPr>
              <a:t>The</a:t>
            </a:r>
            <a:r>
              <a:rPr sz="3300" b="1" spc="49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00" dirty="0">
                <a:solidFill>
                  <a:srgbClr val="004A97"/>
                </a:solidFill>
                <a:latin typeface="Trebuchet MS"/>
                <a:cs typeface="Trebuchet MS"/>
              </a:rPr>
              <a:t>Ge</a:t>
            </a:r>
            <a:r>
              <a:rPr lang="en-GB" sz="3300" b="1" spc="100" dirty="0">
                <a:solidFill>
                  <a:srgbClr val="004A97"/>
                </a:solidFill>
                <a:latin typeface="Trebuchet MS"/>
                <a:cs typeface="Trebuchet MS"/>
              </a:rPr>
              <a:t>n</a:t>
            </a:r>
            <a:r>
              <a:rPr sz="3300" b="1" spc="100" dirty="0">
                <a:solidFill>
                  <a:srgbClr val="004A97"/>
                </a:solidFill>
                <a:latin typeface="Trebuchet MS"/>
                <a:cs typeface="Trebuchet MS"/>
              </a:rPr>
              <a:t>der</a:t>
            </a:r>
            <a:r>
              <a:rPr sz="3300" b="1" spc="49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55" dirty="0">
                <a:solidFill>
                  <a:srgbClr val="004A97"/>
                </a:solidFill>
                <a:latin typeface="Trebuchet MS"/>
                <a:cs typeface="Trebuchet MS"/>
              </a:rPr>
              <a:t>Block:</a:t>
            </a:r>
            <a:r>
              <a:rPr sz="3300" b="1" spc="49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lang="en-GB" sz="3300" b="1" dirty="0">
                <a:solidFill>
                  <a:srgbClr val="004A97"/>
                </a:solidFill>
                <a:latin typeface="Trebuchet MS"/>
                <a:cs typeface="Trebuchet MS"/>
              </a:rPr>
              <a:t>In</a:t>
            </a:r>
            <a:r>
              <a:rPr sz="3300" b="1" spc="49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320" dirty="0">
                <a:solidFill>
                  <a:srgbClr val="004A97"/>
                </a:solidFill>
                <a:latin typeface="Trebuchet MS"/>
                <a:cs typeface="Trebuchet MS"/>
              </a:rPr>
              <a:t>some</a:t>
            </a:r>
            <a:r>
              <a:rPr sz="3300" b="1" spc="49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55" dirty="0">
                <a:solidFill>
                  <a:srgbClr val="004A97"/>
                </a:solidFill>
                <a:latin typeface="Trebuchet MS"/>
                <a:cs typeface="Trebuchet MS"/>
              </a:rPr>
              <a:t>places,</a:t>
            </a:r>
            <a:r>
              <a:rPr sz="3300" b="1" spc="49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35" dirty="0">
                <a:solidFill>
                  <a:srgbClr val="004A97"/>
                </a:solidFill>
                <a:latin typeface="Trebuchet MS"/>
                <a:cs typeface="Trebuchet MS"/>
              </a:rPr>
              <a:t>girls</a:t>
            </a:r>
            <a:r>
              <a:rPr sz="3300" b="1" spc="49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65" dirty="0">
                <a:solidFill>
                  <a:srgbClr val="004A97"/>
                </a:solidFill>
                <a:latin typeface="Trebuchet MS"/>
                <a:cs typeface="Trebuchet MS"/>
              </a:rPr>
              <a:t>are</a:t>
            </a:r>
            <a:r>
              <a:rPr sz="3300" b="1" spc="49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dirty="0">
                <a:solidFill>
                  <a:srgbClr val="004A97"/>
                </a:solidFill>
                <a:latin typeface="Trebuchet MS"/>
                <a:cs typeface="Trebuchet MS"/>
              </a:rPr>
              <a:t>told,</a:t>
            </a:r>
            <a:r>
              <a:rPr sz="3300" b="1" spc="49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dirty="0">
                <a:solidFill>
                  <a:srgbClr val="004A97"/>
                </a:solidFill>
                <a:latin typeface="Trebuchet MS"/>
                <a:cs typeface="Trebuchet MS"/>
              </a:rPr>
              <a:t>'No,</a:t>
            </a:r>
            <a:r>
              <a:rPr sz="3300" b="1" spc="49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200" dirty="0">
                <a:solidFill>
                  <a:srgbClr val="004A97"/>
                </a:solidFill>
                <a:latin typeface="Trebuchet MS"/>
                <a:cs typeface="Trebuchet MS"/>
              </a:rPr>
              <a:t>school</a:t>
            </a:r>
            <a:r>
              <a:rPr sz="3300" b="1" spc="49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20" dirty="0">
                <a:solidFill>
                  <a:srgbClr val="004A97"/>
                </a:solidFill>
                <a:latin typeface="Trebuchet MS"/>
                <a:cs typeface="Trebuchet MS"/>
              </a:rPr>
              <a:t>is </a:t>
            </a:r>
            <a:r>
              <a:rPr lang="en-GB" sz="3300" b="1" spc="65" dirty="0">
                <a:solidFill>
                  <a:srgbClr val="004A97"/>
                </a:solidFill>
                <a:latin typeface="Trebuchet MS"/>
                <a:cs typeface="Trebuchet MS"/>
              </a:rPr>
              <a:t>only</a:t>
            </a:r>
            <a:r>
              <a:rPr sz="3300" b="1" spc="42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dirty="0">
                <a:solidFill>
                  <a:srgbClr val="004A97"/>
                </a:solidFill>
                <a:latin typeface="Trebuchet MS"/>
                <a:cs typeface="Trebuchet MS"/>
              </a:rPr>
              <a:t>for</a:t>
            </a:r>
            <a:r>
              <a:rPr sz="3300" b="1" spc="42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45" dirty="0">
                <a:solidFill>
                  <a:srgbClr val="004A97"/>
                </a:solidFill>
                <a:latin typeface="Trebuchet MS"/>
                <a:cs typeface="Trebuchet MS"/>
              </a:rPr>
              <a:t>your</a:t>
            </a:r>
            <a:r>
              <a:rPr sz="3300" b="1" spc="42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dirty="0">
                <a:solidFill>
                  <a:srgbClr val="004A97"/>
                </a:solidFill>
                <a:latin typeface="Trebuchet MS"/>
                <a:cs typeface="Trebuchet MS"/>
              </a:rPr>
              <a:t>brother.'</a:t>
            </a:r>
            <a:r>
              <a:rPr sz="3300" b="1" spc="42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10" dirty="0">
                <a:solidFill>
                  <a:srgbClr val="004A97"/>
                </a:solidFill>
                <a:latin typeface="Trebuchet MS"/>
                <a:cs typeface="Trebuchet MS"/>
              </a:rPr>
              <a:t>They</a:t>
            </a:r>
            <a:r>
              <a:rPr sz="3300" b="1" spc="42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65" dirty="0">
                <a:solidFill>
                  <a:srgbClr val="004A97"/>
                </a:solidFill>
                <a:latin typeface="Trebuchet MS"/>
                <a:cs typeface="Trebuchet MS"/>
              </a:rPr>
              <a:t>are</a:t>
            </a:r>
            <a:r>
              <a:rPr sz="3300" b="1" spc="42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80" dirty="0">
                <a:solidFill>
                  <a:srgbClr val="004A97"/>
                </a:solidFill>
                <a:latin typeface="Trebuchet MS"/>
                <a:cs typeface="Trebuchet MS"/>
              </a:rPr>
              <a:t>s</a:t>
            </a:r>
            <a:r>
              <a:rPr lang="en-GB" sz="3300" b="1" spc="80" dirty="0" err="1">
                <a:solidFill>
                  <a:srgbClr val="004A97"/>
                </a:solidFill>
                <a:latin typeface="Trebuchet MS"/>
                <a:cs typeface="Trebuchet MS"/>
              </a:rPr>
              <a:t>afe</a:t>
            </a:r>
            <a:r>
              <a:rPr lang="en-GB" sz="3300" b="1" spc="80" dirty="0">
                <a:solidFill>
                  <a:srgbClr val="004A97"/>
                </a:solidFill>
                <a:latin typeface="Trebuchet MS"/>
                <a:cs typeface="Trebuchet MS"/>
              </a:rPr>
              <a:t> at</a:t>
            </a:r>
            <a:r>
              <a:rPr sz="3300" b="1" spc="42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280" dirty="0">
                <a:solidFill>
                  <a:srgbClr val="004A97"/>
                </a:solidFill>
                <a:latin typeface="Trebuchet MS"/>
                <a:cs typeface="Trebuchet MS"/>
              </a:rPr>
              <a:t>home</a:t>
            </a:r>
            <a:r>
              <a:rPr sz="3300" b="1" spc="42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265" dirty="0">
                <a:solidFill>
                  <a:srgbClr val="004A97"/>
                </a:solidFill>
                <a:latin typeface="Trebuchet MS"/>
                <a:cs typeface="Trebuchet MS"/>
              </a:rPr>
              <a:t>because</a:t>
            </a:r>
            <a:r>
              <a:rPr sz="3300" b="1" spc="42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30" dirty="0">
                <a:solidFill>
                  <a:srgbClr val="004A97"/>
                </a:solidFill>
                <a:latin typeface="Trebuchet MS"/>
                <a:cs typeface="Trebuchet MS"/>
              </a:rPr>
              <a:t>they</a:t>
            </a:r>
            <a:r>
              <a:rPr sz="3300" b="1" spc="42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65" dirty="0">
                <a:solidFill>
                  <a:srgbClr val="004A97"/>
                </a:solidFill>
                <a:latin typeface="Trebuchet MS"/>
                <a:cs typeface="Trebuchet MS"/>
              </a:rPr>
              <a:t>are</a:t>
            </a:r>
            <a:r>
              <a:rPr sz="3300" b="1" spc="42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405" dirty="0">
                <a:solidFill>
                  <a:srgbClr val="004A97"/>
                </a:solidFill>
                <a:latin typeface="Trebuchet MS"/>
                <a:cs typeface="Trebuchet MS"/>
              </a:rPr>
              <a:t>a </a:t>
            </a:r>
            <a:r>
              <a:rPr sz="3300" b="1" spc="-10" dirty="0">
                <a:solidFill>
                  <a:srgbClr val="004A97"/>
                </a:solidFill>
                <a:latin typeface="Trebuchet MS"/>
                <a:cs typeface="Trebuchet MS"/>
              </a:rPr>
              <a:t>girl.</a:t>
            </a:r>
            <a:endParaRPr sz="33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55"/>
              </a:spcBef>
            </a:pPr>
            <a:endParaRPr sz="3300" dirty="0">
              <a:latin typeface="Trebuchet MS"/>
              <a:cs typeface="Trebuchet MS"/>
            </a:endParaRPr>
          </a:p>
          <a:p>
            <a:pPr marL="12700" marR="5080" algn="just">
              <a:lnSpc>
                <a:spcPct val="116599"/>
              </a:lnSpc>
              <a:spcBef>
                <a:spcPts val="5"/>
              </a:spcBef>
            </a:pPr>
            <a:r>
              <a:rPr sz="3300" b="1" spc="70" dirty="0">
                <a:solidFill>
                  <a:srgbClr val="004A97"/>
                </a:solidFill>
                <a:latin typeface="Trebuchet MS"/>
                <a:cs typeface="Trebuchet MS"/>
              </a:rPr>
              <a:t>The</a:t>
            </a:r>
            <a:r>
              <a:rPr sz="3300" b="1" spc="1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60" dirty="0">
                <a:solidFill>
                  <a:srgbClr val="004A97"/>
                </a:solidFill>
                <a:latin typeface="Trebuchet MS"/>
                <a:cs typeface="Trebuchet MS"/>
              </a:rPr>
              <a:t>Safety</a:t>
            </a:r>
            <a:r>
              <a:rPr sz="3300" b="1" spc="14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55" dirty="0">
                <a:solidFill>
                  <a:srgbClr val="004A97"/>
                </a:solidFill>
                <a:latin typeface="Trebuchet MS"/>
                <a:cs typeface="Trebuchet MS"/>
              </a:rPr>
              <a:t>Block:</a:t>
            </a:r>
            <a:r>
              <a:rPr sz="3300" b="1" spc="14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70" dirty="0">
                <a:solidFill>
                  <a:srgbClr val="004A97"/>
                </a:solidFill>
                <a:latin typeface="Trebuchet MS"/>
                <a:cs typeface="Trebuchet MS"/>
              </a:rPr>
              <a:t>The</a:t>
            </a:r>
            <a:r>
              <a:rPr sz="3300" b="1" spc="1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lang="en-GB" sz="3300" b="1" dirty="0">
                <a:solidFill>
                  <a:srgbClr val="004A97"/>
                </a:solidFill>
                <a:latin typeface="Trebuchet MS"/>
                <a:cs typeface="Trebuchet MS"/>
              </a:rPr>
              <a:t>trip</a:t>
            </a:r>
            <a:r>
              <a:rPr lang="en-GB" sz="3300" b="1" spc="14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lang="en-GB" sz="3300" b="1" spc="85" dirty="0">
                <a:solidFill>
                  <a:srgbClr val="004A97"/>
                </a:solidFill>
                <a:latin typeface="Trebuchet MS"/>
                <a:cs typeface="Trebuchet MS"/>
              </a:rPr>
              <a:t>to</a:t>
            </a:r>
            <a:r>
              <a:rPr lang="en-GB" sz="3300" b="1" spc="14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lang="en-GB" sz="3300" b="1" spc="200" dirty="0">
                <a:solidFill>
                  <a:srgbClr val="004A97"/>
                </a:solidFill>
                <a:latin typeface="Trebuchet MS"/>
                <a:cs typeface="Trebuchet MS"/>
              </a:rPr>
              <a:t>school</a:t>
            </a:r>
            <a:r>
              <a:rPr sz="3300" b="1" spc="14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45" dirty="0">
                <a:solidFill>
                  <a:srgbClr val="004A97"/>
                </a:solidFill>
                <a:latin typeface="Trebuchet MS"/>
                <a:cs typeface="Trebuchet MS"/>
              </a:rPr>
              <a:t>is</a:t>
            </a:r>
            <a:r>
              <a:rPr sz="3300" b="1" spc="1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30" dirty="0">
                <a:solidFill>
                  <a:srgbClr val="004A97"/>
                </a:solidFill>
                <a:latin typeface="Trebuchet MS"/>
                <a:cs typeface="Trebuchet MS"/>
              </a:rPr>
              <a:t>too</a:t>
            </a:r>
            <a:r>
              <a:rPr sz="3300" b="1" spc="14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lang="en-GB" sz="3300" b="1" spc="130" dirty="0">
                <a:solidFill>
                  <a:srgbClr val="004A97"/>
                </a:solidFill>
                <a:latin typeface="Trebuchet MS"/>
                <a:cs typeface="Trebuchet MS"/>
              </a:rPr>
              <a:t>long</a:t>
            </a:r>
            <a:r>
              <a:rPr sz="3300" b="1" spc="14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65" dirty="0">
                <a:solidFill>
                  <a:srgbClr val="004A97"/>
                </a:solidFill>
                <a:latin typeface="Trebuchet MS"/>
                <a:cs typeface="Trebuchet MS"/>
              </a:rPr>
              <a:t>or</a:t>
            </a:r>
            <a:r>
              <a:rPr sz="3300" b="1" spc="14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30" dirty="0">
                <a:solidFill>
                  <a:srgbClr val="004A97"/>
                </a:solidFill>
                <a:latin typeface="Trebuchet MS"/>
                <a:cs typeface="Trebuchet MS"/>
              </a:rPr>
              <a:t>too</a:t>
            </a:r>
            <a:r>
              <a:rPr sz="3300" b="1" spc="13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lang="en-GB" sz="3300" b="1" spc="200" dirty="0">
                <a:solidFill>
                  <a:srgbClr val="004A97"/>
                </a:solidFill>
                <a:latin typeface="Trebuchet MS"/>
                <a:cs typeface="Trebuchet MS"/>
              </a:rPr>
              <a:t>dangerous</a:t>
            </a:r>
            <a:r>
              <a:rPr sz="3300" b="1" spc="200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265" dirty="0">
                <a:solidFill>
                  <a:srgbClr val="004A97"/>
                </a:solidFill>
                <a:latin typeface="Trebuchet MS"/>
                <a:cs typeface="Trebuchet MS"/>
              </a:rPr>
              <a:t>because</a:t>
            </a:r>
            <a:r>
              <a:rPr sz="3300" b="1" spc="-19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60" dirty="0">
                <a:solidFill>
                  <a:srgbClr val="004A97"/>
                </a:solidFill>
                <a:latin typeface="Trebuchet MS"/>
                <a:cs typeface="Trebuchet MS"/>
              </a:rPr>
              <a:t>of</a:t>
            </a:r>
            <a:r>
              <a:rPr sz="3300" b="1" spc="-19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180" dirty="0">
                <a:solidFill>
                  <a:srgbClr val="004A97"/>
                </a:solidFill>
                <a:latin typeface="Trebuchet MS"/>
                <a:cs typeface="Trebuchet MS"/>
              </a:rPr>
              <a:t>war</a:t>
            </a:r>
            <a:r>
              <a:rPr sz="3300" b="1" spc="-19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sz="3300" b="1" spc="65" dirty="0">
                <a:solidFill>
                  <a:srgbClr val="004A97"/>
                </a:solidFill>
                <a:latin typeface="Trebuchet MS"/>
                <a:cs typeface="Trebuchet MS"/>
              </a:rPr>
              <a:t>or</a:t>
            </a:r>
            <a:r>
              <a:rPr sz="3300" b="1" spc="-195" dirty="0">
                <a:solidFill>
                  <a:srgbClr val="004A97"/>
                </a:solidFill>
                <a:latin typeface="Trebuchet MS"/>
                <a:cs typeface="Trebuchet MS"/>
              </a:rPr>
              <a:t> </a:t>
            </a:r>
            <a:r>
              <a:rPr lang="en-GB" sz="3300" b="1" spc="-10" dirty="0">
                <a:solidFill>
                  <a:srgbClr val="004A97"/>
                </a:solidFill>
                <a:latin typeface="Trebuchet MS"/>
                <a:cs typeface="Trebuchet MS"/>
              </a:rPr>
              <a:t>violence.</a:t>
            </a:r>
            <a:endParaRPr sz="3300" dirty="0">
              <a:latin typeface="Trebuchet MS"/>
              <a:cs typeface="Trebuchet MS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E2D7E630-F9F8-C81C-6535-52972DAFE8E6}"/>
              </a:ext>
            </a:extLst>
          </p:cNvPr>
          <p:cNvSpPr/>
          <p:nvPr/>
        </p:nvSpPr>
        <p:spPr>
          <a:xfrm>
            <a:off x="12332335" y="379410"/>
            <a:ext cx="5955665" cy="5864860"/>
          </a:xfrm>
          <a:custGeom>
            <a:avLst/>
            <a:gdLst/>
            <a:ahLst/>
            <a:cxnLst/>
            <a:rect l="l" t="t" r="r" b="b"/>
            <a:pathLst>
              <a:path w="5955665" h="5864860">
                <a:moveTo>
                  <a:pt x="5141074" y="1004252"/>
                </a:moveTo>
                <a:lnTo>
                  <a:pt x="2408139" y="1004252"/>
                </a:lnTo>
                <a:lnTo>
                  <a:pt x="2363854" y="959390"/>
                </a:lnTo>
                <a:lnTo>
                  <a:pt x="2320687" y="914529"/>
                </a:lnTo>
                <a:lnTo>
                  <a:pt x="2278637" y="869667"/>
                </a:lnTo>
                <a:lnTo>
                  <a:pt x="2237702" y="824805"/>
                </a:lnTo>
                <a:lnTo>
                  <a:pt x="2197880" y="794898"/>
                </a:lnTo>
                <a:lnTo>
                  <a:pt x="2159169" y="750036"/>
                </a:lnTo>
                <a:lnTo>
                  <a:pt x="2121567" y="705174"/>
                </a:lnTo>
                <a:lnTo>
                  <a:pt x="2085072" y="660313"/>
                </a:lnTo>
                <a:lnTo>
                  <a:pt x="2049683" y="615451"/>
                </a:lnTo>
                <a:lnTo>
                  <a:pt x="2015397" y="570590"/>
                </a:lnTo>
                <a:lnTo>
                  <a:pt x="1982213" y="525728"/>
                </a:lnTo>
                <a:lnTo>
                  <a:pt x="1950129" y="495820"/>
                </a:lnTo>
                <a:lnTo>
                  <a:pt x="1919142" y="450959"/>
                </a:lnTo>
                <a:lnTo>
                  <a:pt x="1889252" y="406097"/>
                </a:lnTo>
                <a:lnTo>
                  <a:pt x="1860455" y="361236"/>
                </a:lnTo>
                <a:lnTo>
                  <a:pt x="1832751" y="316374"/>
                </a:lnTo>
                <a:lnTo>
                  <a:pt x="1806137" y="271512"/>
                </a:lnTo>
                <a:lnTo>
                  <a:pt x="1780612" y="226651"/>
                </a:lnTo>
                <a:lnTo>
                  <a:pt x="1756173" y="196743"/>
                </a:lnTo>
                <a:lnTo>
                  <a:pt x="1732818" y="151881"/>
                </a:lnTo>
                <a:lnTo>
                  <a:pt x="1710547" y="107020"/>
                </a:lnTo>
                <a:lnTo>
                  <a:pt x="1689357" y="62158"/>
                </a:lnTo>
                <a:lnTo>
                  <a:pt x="1669245" y="17297"/>
                </a:lnTo>
                <a:lnTo>
                  <a:pt x="1658237" y="0"/>
                </a:lnTo>
                <a:lnTo>
                  <a:pt x="3489440" y="0"/>
                </a:lnTo>
                <a:lnTo>
                  <a:pt x="3502133" y="107020"/>
                </a:lnTo>
                <a:lnTo>
                  <a:pt x="3505779" y="480866"/>
                </a:lnTo>
                <a:lnTo>
                  <a:pt x="5507752" y="480866"/>
                </a:lnTo>
                <a:lnTo>
                  <a:pt x="5181134" y="959390"/>
                </a:lnTo>
                <a:lnTo>
                  <a:pt x="5141074" y="1004252"/>
                </a:lnTo>
                <a:close/>
              </a:path>
              <a:path w="5955665" h="5864860">
                <a:moveTo>
                  <a:pt x="5507752" y="480866"/>
                </a:moveTo>
                <a:lnTo>
                  <a:pt x="3505779" y="480866"/>
                </a:lnTo>
                <a:lnTo>
                  <a:pt x="3514265" y="436005"/>
                </a:lnTo>
                <a:lnTo>
                  <a:pt x="3523367" y="391143"/>
                </a:lnTo>
                <a:lnTo>
                  <a:pt x="3533078" y="346282"/>
                </a:lnTo>
                <a:lnTo>
                  <a:pt x="3543387" y="301420"/>
                </a:lnTo>
                <a:lnTo>
                  <a:pt x="3554287" y="241605"/>
                </a:lnTo>
                <a:lnTo>
                  <a:pt x="3565768" y="196743"/>
                </a:lnTo>
                <a:lnTo>
                  <a:pt x="3577821" y="151881"/>
                </a:lnTo>
                <a:lnTo>
                  <a:pt x="3590437" y="107020"/>
                </a:lnTo>
                <a:lnTo>
                  <a:pt x="3603607" y="62158"/>
                </a:lnTo>
                <a:lnTo>
                  <a:pt x="3617322" y="17297"/>
                </a:lnTo>
                <a:lnTo>
                  <a:pt x="3622816" y="0"/>
                </a:lnTo>
                <a:lnTo>
                  <a:pt x="5705102" y="0"/>
                </a:lnTo>
                <a:lnTo>
                  <a:pt x="5589406" y="361236"/>
                </a:lnTo>
                <a:lnTo>
                  <a:pt x="5507752" y="480866"/>
                </a:lnTo>
                <a:close/>
              </a:path>
              <a:path w="5955665" h="5864860">
                <a:moveTo>
                  <a:pt x="5955287" y="1198652"/>
                </a:moveTo>
                <a:lnTo>
                  <a:pt x="4967477" y="1198652"/>
                </a:lnTo>
                <a:lnTo>
                  <a:pt x="5955287" y="280298"/>
                </a:lnTo>
                <a:lnTo>
                  <a:pt x="5955287" y="1198652"/>
                </a:lnTo>
                <a:close/>
              </a:path>
              <a:path w="5955665" h="5864860">
                <a:moveTo>
                  <a:pt x="1931195" y="2589362"/>
                </a:moveTo>
                <a:lnTo>
                  <a:pt x="859969" y="2589362"/>
                </a:lnTo>
                <a:lnTo>
                  <a:pt x="822645" y="2574408"/>
                </a:lnTo>
                <a:lnTo>
                  <a:pt x="750041" y="2544500"/>
                </a:lnTo>
                <a:lnTo>
                  <a:pt x="714783" y="2514592"/>
                </a:lnTo>
                <a:lnTo>
                  <a:pt x="680236" y="2499638"/>
                </a:lnTo>
                <a:lnTo>
                  <a:pt x="613317" y="2469731"/>
                </a:lnTo>
                <a:lnTo>
                  <a:pt x="580966" y="2439823"/>
                </a:lnTo>
                <a:lnTo>
                  <a:pt x="549369" y="2424869"/>
                </a:lnTo>
                <a:lnTo>
                  <a:pt x="518536" y="2409915"/>
                </a:lnTo>
                <a:lnTo>
                  <a:pt x="488478" y="2380007"/>
                </a:lnTo>
                <a:lnTo>
                  <a:pt x="459207" y="2365054"/>
                </a:lnTo>
                <a:lnTo>
                  <a:pt x="430732" y="2335146"/>
                </a:lnTo>
                <a:lnTo>
                  <a:pt x="403065" y="2305238"/>
                </a:lnTo>
                <a:lnTo>
                  <a:pt x="376216" y="2290284"/>
                </a:lnTo>
                <a:lnTo>
                  <a:pt x="350196" y="2260377"/>
                </a:lnTo>
                <a:lnTo>
                  <a:pt x="325016" y="2230469"/>
                </a:lnTo>
                <a:lnTo>
                  <a:pt x="300686" y="2200561"/>
                </a:lnTo>
                <a:lnTo>
                  <a:pt x="254623" y="2140746"/>
                </a:lnTo>
                <a:lnTo>
                  <a:pt x="232910" y="2125792"/>
                </a:lnTo>
                <a:lnTo>
                  <a:pt x="212091" y="2095884"/>
                </a:lnTo>
                <a:lnTo>
                  <a:pt x="192177" y="2065976"/>
                </a:lnTo>
                <a:lnTo>
                  <a:pt x="173177" y="2021115"/>
                </a:lnTo>
                <a:lnTo>
                  <a:pt x="155104" y="1991207"/>
                </a:lnTo>
                <a:lnTo>
                  <a:pt x="121780" y="1931391"/>
                </a:lnTo>
                <a:lnTo>
                  <a:pt x="92289" y="1871576"/>
                </a:lnTo>
                <a:lnTo>
                  <a:pt x="79008" y="1826714"/>
                </a:lnTo>
                <a:lnTo>
                  <a:pt x="66718" y="1796807"/>
                </a:lnTo>
                <a:lnTo>
                  <a:pt x="55429" y="1766899"/>
                </a:lnTo>
                <a:lnTo>
                  <a:pt x="45153" y="1736991"/>
                </a:lnTo>
                <a:lnTo>
                  <a:pt x="35900" y="1692130"/>
                </a:lnTo>
                <a:lnTo>
                  <a:pt x="27680" y="1662222"/>
                </a:lnTo>
                <a:lnTo>
                  <a:pt x="20506" y="1632314"/>
                </a:lnTo>
                <a:lnTo>
                  <a:pt x="14387" y="1587453"/>
                </a:lnTo>
                <a:lnTo>
                  <a:pt x="9334" y="1557545"/>
                </a:lnTo>
                <a:lnTo>
                  <a:pt x="5358" y="1512683"/>
                </a:lnTo>
                <a:lnTo>
                  <a:pt x="2469" y="1482775"/>
                </a:lnTo>
                <a:lnTo>
                  <a:pt x="680" y="1452868"/>
                </a:lnTo>
                <a:lnTo>
                  <a:pt x="0" y="1408006"/>
                </a:lnTo>
                <a:lnTo>
                  <a:pt x="439" y="1378098"/>
                </a:lnTo>
                <a:lnTo>
                  <a:pt x="2010" y="1333237"/>
                </a:lnTo>
                <a:lnTo>
                  <a:pt x="4722" y="1303329"/>
                </a:lnTo>
                <a:lnTo>
                  <a:pt x="8587" y="1258468"/>
                </a:lnTo>
                <a:lnTo>
                  <a:pt x="13615" y="1228560"/>
                </a:lnTo>
                <a:lnTo>
                  <a:pt x="19817" y="1183698"/>
                </a:lnTo>
                <a:lnTo>
                  <a:pt x="27204" y="1153790"/>
                </a:lnTo>
                <a:lnTo>
                  <a:pt x="35786" y="1108929"/>
                </a:lnTo>
                <a:lnTo>
                  <a:pt x="45575" y="1079021"/>
                </a:lnTo>
                <a:lnTo>
                  <a:pt x="56580" y="1034160"/>
                </a:lnTo>
                <a:lnTo>
                  <a:pt x="68814" y="1004252"/>
                </a:lnTo>
                <a:lnTo>
                  <a:pt x="584330" y="570590"/>
                </a:lnTo>
                <a:lnTo>
                  <a:pt x="1371807" y="615451"/>
                </a:lnTo>
                <a:lnTo>
                  <a:pt x="2092619" y="854713"/>
                </a:lnTo>
                <a:lnTo>
                  <a:pt x="2408139" y="1004252"/>
                </a:lnTo>
                <a:lnTo>
                  <a:pt x="5141074" y="1004252"/>
                </a:lnTo>
                <a:lnTo>
                  <a:pt x="4967477" y="1198652"/>
                </a:lnTo>
                <a:lnTo>
                  <a:pt x="5955287" y="1198652"/>
                </a:lnTo>
                <a:lnTo>
                  <a:pt x="5955287" y="2290284"/>
                </a:lnTo>
                <a:lnTo>
                  <a:pt x="5955634" y="2290284"/>
                </a:lnTo>
                <a:lnTo>
                  <a:pt x="5593598" y="2380007"/>
                </a:lnTo>
                <a:lnTo>
                  <a:pt x="5725322" y="2469731"/>
                </a:lnTo>
                <a:lnTo>
                  <a:pt x="2241608" y="2469731"/>
                </a:lnTo>
                <a:lnTo>
                  <a:pt x="2188950" y="2484685"/>
                </a:lnTo>
                <a:lnTo>
                  <a:pt x="2136646" y="2514592"/>
                </a:lnTo>
                <a:lnTo>
                  <a:pt x="1981972" y="2559454"/>
                </a:lnTo>
                <a:lnTo>
                  <a:pt x="1931195" y="2589362"/>
                </a:lnTo>
                <a:close/>
              </a:path>
              <a:path w="5955665" h="5864860">
                <a:moveTo>
                  <a:pt x="1963118" y="4892257"/>
                </a:moveTo>
                <a:lnTo>
                  <a:pt x="1601428" y="4892257"/>
                </a:lnTo>
                <a:lnTo>
                  <a:pt x="1569297" y="4877303"/>
                </a:lnTo>
                <a:lnTo>
                  <a:pt x="1412104" y="4802534"/>
                </a:lnTo>
                <a:lnTo>
                  <a:pt x="1381490" y="4772626"/>
                </a:lnTo>
                <a:lnTo>
                  <a:pt x="1351194" y="4757672"/>
                </a:lnTo>
                <a:lnTo>
                  <a:pt x="1321236" y="4727764"/>
                </a:lnTo>
                <a:lnTo>
                  <a:pt x="1291633" y="4697857"/>
                </a:lnTo>
                <a:lnTo>
                  <a:pt x="1262405" y="4667949"/>
                </a:lnTo>
                <a:lnTo>
                  <a:pt x="1233571" y="4638041"/>
                </a:lnTo>
                <a:lnTo>
                  <a:pt x="1205148" y="4608134"/>
                </a:lnTo>
                <a:lnTo>
                  <a:pt x="1177156" y="4563272"/>
                </a:lnTo>
                <a:lnTo>
                  <a:pt x="1149614" y="4533364"/>
                </a:lnTo>
                <a:lnTo>
                  <a:pt x="1122541" y="4488503"/>
                </a:lnTo>
                <a:lnTo>
                  <a:pt x="1095954" y="4443641"/>
                </a:lnTo>
                <a:lnTo>
                  <a:pt x="974968" y="3621178"/>
                </a:lnTo>
                <a:lnTo>
                  <a:pt x="1402120" y="2993116"/>
                </a:lnTo>
                <a:lnTo>
                  <a:pt x="1962602" y="2604315"/>
                </a:lnTo>
                <a:lnTo>
                  <a:pt x="2241608" y="2469731"/>
                </a:lnTo>
                <a:lnTo>
                  <a:pt x="5725322" y="2469731"/>
                </a:lnTo>
                <a:lnTo>
                  <a:pt x="5955287" y="2626371"/>
                </a:lnTo>
                <a:lnTo>
                  <a:pt x="5955287" y="3411824"/>
                </a:lnTo>
                <a:lnTo>
                  <a:pt x="4651434" y="3411824"/>
                </a:lnTo>
                <a:lnTo>
                  <a:pt x="4657793" y="3456686"/>
                </a:lnTo>
                <a:lnTo>
                  <a:pt x="3229242" y="3456686"/>
                </a:lnTo>
                <a:lnTo>
                  <a:pt x="3133178" y="3735467"/>
                </a:lnTo>
                <a:lnTo>
                  <a:pt x="3123259" y="3755763"/>
                </a:lnTo>
                <a:lnTo>
                  <a:pt x="3107819" y="3785671"/>
                </a:lnTo>
                <a:lnTo>
                  <a:pt x="3091572" y="3815579"/>
                </a:lnTo>
                <a:lnTo>
                  <a:pt x="3074540" y="3860440"/>
                </a:lnTo>
                <a:lnTo>
                  <a:pt x="3056739" y="3890348"/>
                </a:lnTo>
                <a:lnTo>
                  <a:pt x="3038188" y="3920256"/>
                </a:lnTo>
                <a:lnTo>
                  <a:pt x="3018907" y="3950163"/>
                </a:lnTo>
                <a:lnTo>
                  <a:pt x="2998915" y="3980071"/>
                </a:lnTo>
                <a:lnTo>
                  <a:pt x="2978229" y="4024933"/>
                </a:lnTo>
                <a:lnTo>
                  <a:pt x="2956869" y="4054840"/>
                </a:lnTo>
                <a:lnTo>
                  <a:pt x="2934853" y="4084748"/>
                </a:lnTo>
                <a:lnTo>
                  <a:pt x="2912200" y="4114656"/>
                </a:lnTo>
                <a:lnTo>
                  <a:pt x="2888929" y="4159518"/>
                </a:lnTo>
                <a:lnTo>
                  <a:pt x="2865059" y="4189425"/>
                </a:lnTo>
                <a:lnTo>
                  <a:pt x="2840607" y="4219333"/>
                </a:lnTo>
                <a:lnTo>
                  <a:pt x="2815594" y="4249241"/>
                </a:lnTo>
                <a:lnTo>
                  <a:pt x="2790038" y="4279148"/>
                </a:lnTo>
                <a:lnTo>
                  <a:pt x="2763957" y="4309056"/>
                </a:lnTo>
                <a:lnTo>
                  <a:pt x="2737370" y="4338964"/>
                </a:lnTo>
                <a:lnTo>
                  <a:pt x="2710297" y="4368872"/>
                </a:lnTo>
                <a:lnTo>
                  <a:pt x="2682755" y="4413733"/>
                </a:lnTo>
                <a:lnTo>
                  <a:pt x="2654763" y="4443641"/>
                </a:lnTo>
                <a:lnTo>
                  <a:pt x="2626341" y="4458595"/>
                </a:lnTo>
                <a:lnTo>
                  <a:pt x="2597506" y="4488503"/>
                </a:lnTo>
                <a:lnTo>
                  <a:pt x="2568278" y="4518410"/>
                </a:lnTo>
                <a:lnTo>
                  <a:pt x="2538675" y="4548318"/>
                </a:lnTo>
                <a:lnTo>
                  <a:pt x="2508717" y="4578226"/>
                </a:lnTo>
                <a:lnTo>
                  <a:pt x="2478421" y="4608134"/>
                </a:lnTo>
                <a:lnTo>
                  <a:pt x="2447807" y="4623087"/>
                </a:lnTo>
                <a:lnTo>
                  <a:pt x="2385698" y="4682903"/>
                </a:lnTo>
                <a:lnTo>
                  <a:pt x="2322540" y="4712811"/>
                </a:lnTo>
                <a:lnTo>
                  <a:pt x="2290615" y="4742718"/>
                </a:lnTo>
                <a:lnTo>
                  <a:pt x="2226164" y="4772626"/>
                </a:lnTo>
                <a:lnTo>
                  <a:pt x="2193677" y="4802534"/>
                </a:lnTo>
                <a:lnTo>
                  <a:pt x="2062416" y="4862349"/>
                </a:lnTo>
                <a:lnTo>
                  <a:pt x="2029366" y="4862349"/>
                </a:lnTo>
                <a:lnTo>
                  <a:pt x="1963118" y="4892257"/>
                </a:lnTo>
                <a:close/>
              </a:path>
              <a:path w="5955665" h="5864860">
                <a:moveTo>
                  <a:pt x="1732284" y="2634223"/>
                </a:moveTo>
                <a:lnTo>
                  <a:pt x="1015834" y="2634223"/>
                </a:lnTo>
                <a:lnTo>
                  <a:pt x="897961" y="2589362"/>
                </a:lnTo>
                <a:lnTo>
                  <a:pt x="1880827" y="2589362"/>
                </a:lnTo>
                <a:lnTo>
                  <a:pt x="1732284" y="2634223"/>
                </a:lnTo>
                <a:close/>
              </a:path>
              <a:path w="5955665" h="5864860">
                <a:moveTo>
                  <a:pt x="1635496" y="2649177"/>
                </a:moveTo>
                <a:lnTo>
                  <a:pt x="1097555" y="2649177"/>
                </a:lnTo>
                <a:lnTo>
                  <a:pt x="1056388" y="2634223"/>
                </a:lnTo>
                <a:lnTo>
                  <a:pt x="1683659" y="2634223"/>
                </a:lnTo>
                <a:lnTo>
                  <a:pt x="1635496" y="2649177"/>
                </a:lnTo>
                <a:close/>
              </a:path>
              <a:path w="5955665" h="5864860">
                <a:moveTo>
                  <a:pt x="1540602" y="2664131"/>
                </a:moveTo>
                <a:lnTo>
                  <a:pt x="1181688" y="2664131"/>
                </a:lnTo>
                <a:lnTo>
                  <a:pt x="1139326" y="2649177"/>
                </a:lnTo>
                <a:lnTo>
                  <a:pt x="1587807" y="2649177"/>
                </a:lnTo>
                <a:lnTo>
                  <a:pt x="1540602" y="2664131"/>
                </a:lnTo>
                <a:close/>
              </a:path>
              <a:path w="5955665" h="5864860">
                <a:moveTo>
                  <a:pt x="5955287" y="4705100"/>
                </a:moveTo>
                <a:lnTo>
                  <a:pt x="5248953" y="4279148"/>
                </a:lnTo>
                <a:lnTo>
                  <a:pt x="4803900" y="3695948"/>
                </a:lnTo>
                <a:lnTo>
                  <a:pt x="4651434" y="3411824"/>
                </a:lnTo>
                <a:lnTo>
                  <a:pt x="5955287" y="3411824"/>
                </a:lnTo>
                <a:lnTo>
                  <a:pt x="5955287" y="4705100"/>
                </a:lnTo>
                <a:close/>
              </a:path>
              <a:path w="5955665" h="5864860">
                <a:moveTo>
                  <a:pt x="3133178" y="3735467"/>
                </a:moveTo>
                <a:lnTo>
                  <a:pt x="3229242" y="3456686"/>
                </a:lnTo>
                <a:lnTo>
                  <a:pt x="3222887" y="3486594"/>
                </a:lnTo>
                <a:lnTo>
                  <a:pt x="3215539" y="3501547"/>
                </a:lnTo>
                <a:lnTo>
                  <a:pt x="3207216" y="3531455"/>
                </a:lnTo>
                <a:lnTo>
                  <a:pt x="3197939" y="3561363"/>
                </a:lnTo>
                <a:lnTo>
                  <a:pt x="3187725" y="3591271"/>
                </a:lnTo>
                <a:lnTo>
                  <a:pt x="3176592" y="3636132"/>
                </a:lnTo>
                <a:lnTo>
                  <a:pt x="3164561" y="3666040"/>
                </a:lnTo>
                <a:lnTo>
                  <a:pt x="3151649" y="3695948"/>
                </a:lnTo>
                <a:lnTo>
                  <a:pt x="3137876" y="3725855"/>
                </a:lnTo>
                <a:lnTo>
                  <a:pt x="3133178" y="3735467"/>
                </a:lnTo>
                <a:close/>
              </a:path>
              <a:path w="5955665" h="5864860">
                <a:moveTo>
                  <a:pt x="4177370" y="5864258"/>
                </a:moveTo>
                <a:lnTo>
                  <a:pt x="3229242" y="5400688"/>
                </a:lnTo>
                <a:lnTo>
                  <a:pt x="2992210" y="4578226"/>
                </a:lnTo>
                <a:lnTo>
                  <a:pt x="3110726" y="3800625"/>
                </a:lnTo>
                <a:lnTo>
                  <a:pt x="3133178" y="3735467"/>
                </a:lnTo>
                <a:lnTo>
                  <a:pt x="3137876" y="3725855"/>
                </a:lnTo>
                <a:lnTo>
                  <a:pt x="3151649" y="3695948"/>
                </a:lnTo>
                <a:lnTo>
                  <a:pt x="3164561" y="3666040"/>
                </a:lnTo>
                <a:lnTo>
                  <a:pt x="3176592" y="3636132"/>
                </a:lnTo>
                <a:lnTo>
                  <a:pt x="3187725" y="3591271"/>
                </a:lnTo>
                <a:lnTo>
                  <a:pt x="3197939" y="3561363"/>
                </a:lnTo>
                <a:lnTo>
                  <a:pt x="3207216" y="3531455"/>
                </a:lnTo>
                <a:lnTo>
                  <a:pt x="3215539" y="3501547"/>
                </a:lnTo>
                <a:lnTo>
                  <a:pt x="3222887" y="3486594"/>
                </a:lnTo>
                <a:lnTo>
                  <a:pt x="3229242" y="3456686"/>
                </a:lnTo>
                <a:lnTo>
                  <a:pt x="4657793" y="3456686"/>
                </a:lnTo>
                <a:lnTo>
                  <a:pt x="4827357" y="4652995"/>
                </a:lnTo>
                <a:lnTo>
                  <a:pt x="4636620" y="5400688"/>
                </a:lnTo>
                <a:lnTo>
                  <a:pt x="4334774" y="5759581"/>
                </a:lnTo>
                <a:lnTo>
                  <a:pt x="4177370" y="5864258"/>
                </a:lnTo>
                <a:close/>
              </a:path>
              <a:path w="5955665" h="5864860">
                <a:moveTo>
                  <a:pt x="1896794" y="4907211"/>
                </a:moveTo>
                <a:lnTo>
                  <a:pt x="1666234" y="4907211"/>
                </a:lnTo>
                <a:lnTo>
                  <a:pt x="1633747" y="4892257"/>
                </a:lnTo>
                <a:lnTo>
                  <a:pt x="1929956" y="4892257"/>
                </a:lnTo>
                <a:lnTo>
                  <a:pt x="1896794" y="4907211"/>
                </a:lnTo>
                <a:close/>
              </a:path>
            </a:pathLst>
          </a:custGeom>
          <a:solidFill>
            <a:srgbClr val="095EB8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414DAFD9-E1FB-471F-B2B3-1EFDC79B7AF1}"/>
              </a:ext>
            </a:extLst>
          </p:cNvPr>
          <p:cNvSpPr/>
          <p:nvPr/>
        </p:nvSpPr>
        <p:spPr>
          <a:xfrm>
            <a:off x="0" y="373967"/>
            <a:ext cx="2732405" cy="4039870"/>
          </a:xfrm>
          <a:custGeom>
            <a:avLst/>
            <a:gdLst/>
            <a:ahLst/>
            <a:cxnLst/>
            <a:rect l="l" t="t" r="r" b="b"/>
            <a:pathLst>
              <a:path w="2732405" h="4039870">
                <a:moveTo>
                  <a:pt x="1344590" y="4039495"/>
                </a:moveTo>
                <a:lnTo>
                  <a:pt x="250588" y="3645020"/>
                </a:lnTo>
                <a:lnTo>
                  <a:pt x="0" y="3032599"/>
                </a:lnTo>
                <a:lnTo>
                  <a:pt x="0" y="0"/>
                </a:lnTo>
                <a:lnTo>
                  <a:pt x="2732373" y="0"/>
                </a:lnTo>
                <a:lnTo>
                  <a:pt x="2647643" y="284297"/>
                </a:lnTo>
                <a:lnTo>
                  <a:pt x="2617938" y="424524"/>
                </a:lnTo>
                <a:lnTo>
                  <a:pt x="2506969" y="538437"/>
                </a:lnTo>
                <a:lnTo>
                  <a:pt x="1810887" y="1231406"/>
                </a:lnTo>
                <a:lnTo>
                  <a:pt x="2187511" y="1690572"/>
                </a:lnTo>
                <a:lnTo>
                  <a:pt x="2546200" y="2232976"/>
                </a:lnTo>
                <a:lnTo>
                  <a:pt x="2617938" y="3035376"/>
                </a:lnTo>
                <a:lnTo>
                  <a:pt x="2330987" y="3662950"/>
                </a:lnTo>
                <a:lnTo>
                  <a:pt x="1344590" y="4039495"/>
                </a:lnTo>
                <a:close/>
              </a:path>
            </a:pathLst>
          </a:custGeom>
          <a:solidFill>
            <a:srgbClr val="004A97">
              <a:alpha val="999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603096"/>
            <a:ext cx="5991225" cy="5684520"/>
            <a:chOff x="0" y="4603096"/>
            <a:chExt cx="5991225" cy="5684520"/>
          </a:xfrm>
        </p:grpSpPr>
        <p:sp>
          <p:nvSpPr>
            <p:cNvPr id="3" name="object 3"/>
            <p:cNvSpPr/>
            <p:nvPr/>
          </p:nvSpPr>
          <p:spPr>
            <a:xfrm>
              <a:off x="0" y="4658906"/>
              <a:ext cx="5991225" cy="5628640"/>
            </a:xfrm>
            <a:custGeom>
              <a:avLst/>
              <a:gdLst/>
              <a:ahLst/>
              <a:cxnLst/>
              <a:rect l="l" t="t" r="r" b="b"/>
              <a:pathLst>
                <a:path w="5991225" h="5628640">
                  <a:moveTo>
                    <a:pt x="5858308" y="1817710"/>
                  </a:moveTo>
                  <a:lnTo>
                    <a:pt x="2311323" y="1817710"/>
                  </a:lnTo>
                  <a:lnTo>
                    <a:pt x="3109377" y="554180"/>
                  </a:lnTo>
                  <a:lnTo>
                    <a:pt x="3907431" y="0"/>
                  </a:lnTo>
                  <a:lnTo>
                    <a:pt x="5171018" y="0"/>
                  </a:lnTo>
                  <a:lnTo>
                    <a:pt x="5769559" y="554180"/>
                  </a:lnTo>
                  <a:lnTo>
                    <a:pt x="5990599" y="1394091"/>
                  </a:lnTo>
                  <a:lnTo>
                    <a:pt x="5990599" y="1398549"/>
                  </a:lnTo>
                  <a:lnTo>
                    <a:pt x="5929586" y="1589939"/>
                  </a:lnTo>
                  <a:lnTo>
                    <a:pt x="5858308" y="1817710"/>
                  </a:lnTo>
                  <a:close/>
                </a:path>
                <a:path w="5991225" h="5628640">
                  <a:moveTo>
                    <a:pt x="2291780" y="5628093"/>
                  </a:moveTo>
                  <a:lnTo>
                    <a:pt x="0" y="5628093"/>
                  </a:lnTo>
                  <a:lnTo>
                    <a:pt x="0" y="255829"/>
                  </a:lnTo>
                  <a:lnTo>
                    <a:pt x="715213" y="133003"/>
                  </a:lnTo>
                  <a:lnTo>
                    <a:pt x="1654618" y="731517"/>
                  </a:lnTo>
                  <a:lnTo>
                    <a:pt x="2311323" y="1817710"/>
                  </a:lnTo>
                  <a:lnTo>
                    <a:pt x="5858308" y="1817710"/>
                  </a:lnTo>
                  <a:lnTo>
                    <a:pt x="5797270" y="2012760"/>
                  </a:lnTo>
                  <a:lnTo>
                    <a:pt x="5673267" y="2428898"/>
                  </a:lnTo>
                  <a:lnTo>
                    <a:pt x="5636551" y="2602256"/>
                  </a:lnTo>
                  <a:lnTo>
                    <a:pt x="5499385" y="2743083"/>
                  </a:lnTo>
                  <a:lnTo>
                    <a:pt x="4638982" y="3599780"/>
                  </a:lnTo>
                  <a:lnTo>
                    <a:pt x="5104514" y="4167434"/>
                  </a:lnTo>
                  <a:lnTo>
                    <a:pt x="5547877" y="4837992"/>
                  </a:lnTo>
                  <a:lnTo>
                    <a:pt x="5616735" y="5608302"/>
                  </a:lnTo>
                  <a:lnTo>
                    <a:pt x="2311323" y="5608302"/>
                  </a:lnTo>
                  <a:lnTo>
                    <a:pt x="2291780" y="5628093"/>
                  </a:lnTo>
                  <a:close/>
                </a:path>
                <a:path w="5991225" h="5628640">
                  <a:moveTo>
                    <a:pt x="5618504" y="5628093"/>
                  </a:moveTo>
                  <a:lnTo>
                    <a:pt x="2319419" y="5628093"/>
                  </a:lnTo>
                  <a:lnTo>
                    <a:pt x="2311323" y="5608302"/>
                  </a:lnTo>
                  <a:lnTo>
                    <a:pt x="5616735" y="5608302"/>
                  </a:lnTo>
                  <a:lnTo>
                    <a:pt x="5618504" y="5628093"/>
                  </a:lnTo>
                  <a:close/>
                </a:path>
              </a:pathLst>
            </a:custGeom>
            <a:solidFill>
              <a:srgbClr val="004A97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0199" y="4603096"/>
              <a:ext cx="219075" cy="21907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0199" y="5488922"/>
              <a:ext cx="219075" cy="21907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0199" y="6374746"/>
              <a:ext cx="219075" cy="21907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0199" y="7260571"/>
              <a:ext cx="219075" cy="21907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0199" y="8146396"/>
              <a:ext cx="219075" cy="219074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53175" y="-340990"/>
            <a:ext cx="17040225" cy="3664386"/>
          </a:xfrm>
          <a:prstGeom prst="rect">
            <a:avLst/>
          </a:prstGeom>
        </p:spPr>
        <p:txBody>
          <a:bodyPr vert="horz" wrap="square" lIns="0" tIns="1294687" rIns="0" bIns="0" rtlCol="0">
            <a:spAutoFit/>
          </a:bodyPr>
          <a:lstStyle/>
          <a:p>
            <a:pPr marL="242570" algn="ctr">
              <a:lnSpc>
                <a:spcPct val="100000"/>
              </a:lnSpc>
              <a:spcBef>
                <a:spcPts val="100"/>
              </a:spcBef>
            </a:pPr>
            <a:r>
              <a:rPr lang="en-GB" spc="225" dirty="0"/>
              <a:t>THE</a:t>
            </a:r>
            <a:r>
              <a:rPr lang="en-GB" spc="-635" dirty="0"/>
              <a:t> </a:t>
            </a:r>
            <a:r>
              <a:rPr lang="en-GB" spc="810" dirty="0"/>
              <a:t>IMPACT</a:t>
            </a:r>
            <a:br>
              <a:rPr lang="en-GB" spc="810" dirty="0"/>
            </a:br>
            <a:r>
              <a:rPr sz="5000" b="0" spc="-10" dirty="0">
                <a:latin typeface="Trebuchet MS" panose="020B0703020202090204" pitchFamily="34" charset="0"/>
                <a:cs typeface="Arial Black"/>
              </a:rPr>
              <a:t>When</a:t>
            </a:r>
            <a:r>
              <a:rPr sz="5000" b="0" spc="-580" dirty="0">
                <a:latin typeface="Trebuchet MS" panose="020B0703020202090204" pitchFamily="34" charset="0"/>
                <a:cs typeface="Arial Black"/>
              </a:rPr>
              <a:t> </a:t>
            </a:r>
            <a:r>
              <a:rPr sz="5000" b="0" spc="-165" dirty="0">
                <a:latin typeface="Trebuchet MS" panose="020B0703020202090204" pitchFamily="34" charset="0"/>
                <a:cs typeface="Arial Black"/>
              </a:rPr>
              <a:t>the</a:t>
            </a:r>
            <a:r>
              <a:rPr sz="5000" b="0" spc="-575" dirty="0">
                <a:latin typeface="Trebuchet MS" panose="020B0703020202090204" pitchFamily="34" charset="0"/>
                <a:cs typeface="Arial Black"/>
              </a:rPr>
              <a:t> </a:t>
            </a:r>
            <a:r>
              <a:rPr sz="5000" b="0" spc="-60" dirty="0">
                <a:latin typeface="Trebuchet MS" panose="020B0703020202090204" pitchFamily="34" charset="0"/>
                <a:cs typeface="Arial Black"/>
              </a:rPr>
              <a:t>road</a:t>
            </a:r>
            <a:r>
              <a:rPr sz="5000" b="0" spc="-575" dirty="0">
                <a:latin typeface="Trebuchet MS" panose="020B0703020202090204" pitchFamily="34" charset="0"/>
                <a:cs typeface="Arial Black"/>
              </a:rPr>
              <a:t> </a:t>
            </a:r>
            <a:r>
              <a:rPr sz="5000" b="0" spc="-215" dirty="0">
                <a:latin typeface="Trebuchet MS" panose="020B0703020202090204" pitchFamily="34" charset="0"/>
                <a:cs typeface="Arial Black"/>
              </a:rPr>
              <a:t>blocks</a:t>
            </a:r>
            <a:r>
              <a:rPr sz="5000" b="0" spc="-575" dirty="0">
                <a:latin typeface="Trebuchet MS" panose="020B0703020202090204" pitchFamily="34" charset="0"/>
                <a:cs typeface="Arial Black"/>
              </a:rPr>
              <a:t> </a:t>
            </a:r>
            <a:r>
              <a:rPr sz="5000" b="0" spc="-215" dirty="0">
                <a:latin typeface="Trebuchet MS" panose="020B0703020202090204" pitchFamily="34" charset="0"/>
                <a:cs typeface="Arial Black"/>
              </a:rPr>
              <a:t>these</a:t>
            </a:r>
            <a:r>
              <a:rPr sz="5000" b="0" spc="-580" dirty="0">
                <a:latin typeface="Trebuchet MS" panose="020B0703020202090204" pitchFamily="34" charset="0"/>
                <a:cs typeface="Arial Black"/>
              </a:rPr>
              <a:t> </a:t>
            </a:r>
            <a:r>
              <a:rPr sz="5000" b="0" spc="-145" dirty="0">
                <a:latin typeface="Trebuchet MS" panose="020B0703020202090204" pitchFamily="34" charset="0"/>
                <a:cs typeface="Arial Black"/>
              </a:rPr>
              <a:t>children</a:t>
            </a:r>
            <a:r>
              <a:rPr lang="en-GB" sz="5000" b="0" spc="-145" dirty="0">
                <a:latin typeface="Trebuchet MS" panose="020B0703020202090204" pitchFamily="34" charset="0"/>
                <a:cs typeface="Arial Black"/>
              </a:rPr>
              <a:t>,</a:t>
            </a:r>
            <a:r>
              <a:rPr sz="5000" b="0" spc="-575" dirty="0">
                <a:latin typeface="Trebuchet MS" panose="020B0703020202090204" pitchFamily="34" charset="0"/>
                <a:cs typeface="Arial Black"/>
              </a:rPr>
              <a:t> </a:t>
            </a:r>
            <a:r>
              <a:rPr sz="5000" b="0" spc="-350" dirty="0">
                <a:latin typeface="Trebuchet MS" panose="020B0703020202090204" pitchFamily="34" charset="0"/>
                <a:cs typeface="Arial Black"/>
              </a:rPr>
              <a:t>we</a:t>
            </a:r>
            <a:r>
              <a:rPr sz="5000" b="0" spc="-575" dirty="0">
                <a:latin typeface="Trebuchet MS" panose="020B0703020202090204" pitchFamily="34" charset="0"/>
                <a:cs typeface="Arial Black"/>
              </a:rPr>
              <a:t> </a:t>
            </a:r>
            <a:r>
              <a:rPr sz="5000" b="0" spc="-20" dirty="0">
                <a:latin typeface="Trebuchet MS" panose="020B0703020202090204" pitchFamily="34" charset="0"/>
                <a:cs typeface="Arial Black"/>
              </a:rPr>
              <a:t>lose;</a:t>
            </a:r>
            <a:endParaRPr sz="5000" b="0" dirty="0">
              <a:latin typeface="Trebuchet MS" panose="020B0703020202090204" pitchFamily="34" charset="0"/>
              <a:cs typeface="Arial Blac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95450" y="4164934"/>
            <a:ext cx="3251835" cy="4454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300"/>
              </a:lnSpc>
              <a:spcBef>
                <a:spcPts val="95"/>
              </a:spcBef>
            </a:pPr>
            <a:r>
              <a:rPr sz="5000" spc="-70" dirty="0">
                <a:solidFill>
                  <a:srgbClr val="004A97"/>
                </a:solidFill>
                <a:latin typeface="Arial Black"/>
                <a:cs typeface="Arial Black"/>
              </a:rPr>
              <a:t>Doctors </a:t>
            </a:r>
            <a:r>
              <a:rPr sz="5000" spc="-215" dirty="0">
                <a:solidFill>
                  <a:srgbClr val="004A97"/>
                </a:solidFill>
                <a:latin typeface="Arial Black"/>
                <a:cs typeface="Arial Black"/>
              </a:rPr>
              <a:t>Engineers </a:t>
            </a:r>
            <a:r>
              <a:rPr sz="5000" spc="-110" dirty="0">
                <a:solidFill>
                  <a:srgbClr val="004A97"/>
                </a:solidFill>
                <a:latin typeface="Arial Black"/>
                <a:cs typeface="Arial Black"/>
              </a:rPr>
              <a:t>Teachers </a:t>
            </a:r>
            <a:r>
              <a:rPr sz="5000" spc="-265" dirty="0">
                <a:solidFill>
                  <a:srgbClr val="004A97"/>
                </a:solidFill>
                <a:latin typeface="Arial Black"/>
                <a:cs typeface="Arial Black"/>
              </a:rPr>
              <a:t>Scientists </a:t>
            </a:r>
            <a:r>
              <a:rPr sz="5000" spc="-275" dirty="0">
                <a:solidFill>
                  <a:srgbClr val="004A97"/>
                </a:solidFill>
                <a:latin typeface="Arial Black"/>
                <a:cs typeface="Arial Black"/>
              </a:rPr>
              <a:t>Pilots</a:t>
            </a:r>
            <a:endParaRPr sz="5000" dirty="0">
              <a:latin typeface="Arial Black"/>
              <a:cs typeface="Arial Black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658906"/>
            <a:ext cx="5991225" cy="5628640"/>
          </a:xfrm>
          <a:custGeom>
            <a:avLst/>
            <a:gdLst/>
            <a:ahLst/>
            <a:cxnLst/>
            <a:rect l="l" t="t" r="r" b="b"/>
            <a:pathLst>
              <a:path w="5991225" h="5628640">
                <a:moveTo>
                  <a:pt x="5858308" y="1817710"/>
                </a:moveTo>
                <a:lnTo>
                  <a:pt x="2311323" y="1817710"/>
                </a:lnTo>
                <a:lnTo>
                  <a:pt x="3109377" y="554180"/>
                </a:lnTo>
                <a:lnTo>
                  <a:pt x="3907431" y="0"/>
                </a:lnTo>
                <a:lnTo>
                  <a:pt x="5171018" y="0"/>
                </a:lnTo>
                <a:lnTo>
                  <a:pt x="5769559" y="554180"/>
                </a:lnTo>
                <a:lnTo>
                  <a:pt x="5990599" y="1394091"/>
                </a:lnTo>
                <a:lnTo>
                  <a:pt x="5990599" y="1398549"/>
                </a:lnTo>
                <a:lnTo>
                  <a:pt x="5929586" y="1589939"/>
                </a:lnTo>
                <a:lnTo>
                  <a:pt x="5858308" y="1817710"/>
                </a:lnTo>
                <a:close/>
              </a:path>
              <a:path w="5991225" h="5628640">
                <a:moveTo>
                  <a:pt x="2291780" y="5628093"/>
                </a:moveTo>
                <a:lnTo>
                  <a:pt x="0" y="5628093"/>
                </a:lnTo>
                <a:lnTo>
                  <a:pt x="0" y="255829"/>
                </a:lnTo>
                <a:lnTo>
                  <a:pt x="715213" y="133003"/>
                </a:lnTo>
                <a:lnTo>
                  <a:pt x="1654618" y="731517"/>
                </a:lnTo>
                <a:lnTo>
                  <a:pt x="2311323" y="1817710"/>
                </a:lnTo>
                <a:lnTo>
                  <a:pt x="5858308" y="1817710"/>
                </a:lnTo>
                <a:lnTo>
                  <a:pt x="5797270" y="2012760"/>
                </a:lnTo>
                <a:lnTo>
                  <a:pt x="5673267" y="2428898"/>
                </a:lnTo>
                <a:lnTo>
                  <a:pt x="5636551" y="2602256"/>
                </a:lnTo>
                <a:lnTo>
                  <a:pt x="5499385" y="2743083"/>
                </a:lnTo>
                <a:lnTo>
                  <a:pt x="4638982" y="3599780"/>
                </a:lnTo>
                <a:lnTo>
                  <a:pt x="5104514" y="4167434"/>
                </a:lnTo>
                <a:lnTo>
                  <a:pt x="5547877" y="4837992"/>
                </a:lnTo>
                <a:lnTo>
                  <a:pt x="5616735" y="5608302"/>
                </a:lnTo>
                <a:lnTo>
                  <a:pt x="2311323" y="5608302"/>
                </a:lnTo>
                <a:lnTo>
                  <a:pt x="2291780" y="5628093"/>
                </a:lnTo>
                <a:close/>
              </a:path>
              <a:path w="5991225" h="5628640">
                <a:moveTo>
                  <a:pt x="5618504" y="5628093"/>
                </a:moveTo>
                <a:lnTo>
                  <a:pt x="2319419" y="5628093"/>
                </a:lnTo>
                <a:lnTo>
                  <a:pt x="2311323" y="5608302"/>
                </a:lnTo>
                <a:lnTo>
                  <a:pt x="5616735" y="5608302"/>
                </a:lnTo>
                <a:lnTo>
                  <a:pt x="5618504" y="5628093"/>
                </a:lnTo>
                <a:close/>
              </a:path>
            </a:pathLst>
          </a:custGeom>
          <a:solidFill>
            <a:srgbClr val="004A97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3179" y="940997"/>
            <a:ext cx="4718685" cy="1572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QUOTE: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34587" y="3173843"/>
            <a:ext cx="16689705" cy="459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300"/>
              </a:lnSpc>
              <a:spcBef>
                <a:spcPts val="95"/>
              </a:spcBef>
            </a:pPr>
            <a:r>
              <a:rPr lang="en-GB" sz="6450" b="1" spc="145" dirty="0">
                <a:solidFill>
                  <a:srgbClr val="FF3131"/>
                </a:solidFill>
                <a:latin typeface="Trebuchet MS"/>
                <a:cs typeface="Trebuchet MS"/>
              </a:rPr>
              <a:t>“Education</a:t>
            </a:r>
            <a:r>
              <a:rPr sz="6450" b="1" spc="-400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290" dirty="0">
                <a:solidFill>
                  <a:srgbClr val="FF3131"/>
                </a:solidFill>
                <a:latin typeface="Trebuchet MS"/>
                <a:cs typeface="Trebuchet MS"/>
              </a:rPr>
              <a:t>is</a:t>
            </a:r>
            <a:r>
              <a:rPr sz="6450" b="1" spc="-395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925" dirty="0">
                <a:solidFill>
                  <a:srgbClr val="FF3131"/>
                </a:solidFill>
                <a:latin typeface="Trebuchet MS"/>
                <a:cs typeface="Trebuchet MS"/>
              </a:rPr>
              <a:t>a</a:t>
            </a:r>
            <a:r>
              <a:rPr sz="6450" b="1" spc="-400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229" dirty="0">
                <a:solidFill>
                  <a:srgbClr val="FF3131"/>
                </a:solidFill>
                <a:latin typeface="Trebuchet MS"/>
                <a:cs typeface="Trebuchet MS"/>
              </a:rPr>
              <a:t>superpower,</a:t>
            </a:r>
            <a:r>
              <a:rPr sz="6450" b="1" spc="-395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lang="en-GB" sz="6450" b="1" spc="355" dirty="0">
                <a:solidFill>
                  <a:srgbClr val="FF3131"/>
                </a:solidFill>
                <a:latin typeface="Trebuchet MS"/>
                <a:cs typeface="Trebuchet MS"/>
              </a:rPr>
              <a:t>and when</a:t>
            </a:r>
            <a:r>
              <a:rPr sz="6450" b="1" spc="165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300" dirty="0">
                <a:solidFill>
                  <a:srgbClr val="FF3131"/>
                </a:solidFill>
                <a:latin typeface="Trebuchet MS"/>
                <a:cs typeface="Trebuchet MS"/>
              </a:rPr>
              <a:t>we</a:t>
            </a:r>
            <a:r>
              <a:rPr sz="6450" b="1" spc="-405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415" dirty="0">
                <a:solidFill>
                  <a:srgbClr val="FF3131"/>
                </a:solidFill>
                <a:latin typeface="Trebuchet MS"/>
                <a:cs typeface="Trebuchet MS"/>
              </a:rPr>
              <a:t>stop</a:t>
            </a:r>
            <a:r>
              <a:rPr sz="6450" b="1" spc="-400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400" dirty="0" err="1">
                <a:solidFill>
                  <a:srgbClr val="FF3131"/>
                </a:solidFill>
                <a:latin typeface="Trebuchet MS"/>
                <a:cs typeface="Trebuchet MS"/>
              </a:rPr>
              <a:t>someo</a:t>
            </a:r>
            <a:r>
              <a:rPr lang="en-GB" sz="6450" b="1" spc="400" dirty="0">
                <a:solidFill>
                  <a:srgbClr val="FF3131"/>
                </a:solidFill>
                <a:latin typeface="Trebuchet MS"/>
                <a:cs typeface="Trebuchet MS"/>
              </a:rPr>
              <a:t>ne</a:t>
            </a:r>
            <a:r>
              <a:rPr sz="6450" b="1" spc="-400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325" dirty="0">
                <a:solidFill>
                  <a:srgbClr val="FF3131"/>
                </a:solidFill>
                <a:latin typeface="Trebuchet MS"/>
                <a:cs typeface="Trebuchet MS"/>
              </a:rPr>
              <a:t>from</a:t>
            </a:r>
            <a:r>
              <a:rPr sz="6450" b="1" spc="-400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lang="en-GB" sz="6450" b="1" spc="265" dirty="0">
                <a:solidFill>
                  <a:srgbClr val="FF3131"/>
                </a:solidFill>
                <a:latin typeface="Trebuchet MS"/>
                <a:cs typeface="Trebuchet MS"/>
              </a:rPr>
              <a:t>getting</a:t>
            </a:r>
            <a:r>
              <a:rPr sz="6450" b="1" spc="-405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-320" dirty="0">
                <a:solidFill>
                  <a:srgbClr val="FF3131"/>
                </a:solidFill>
                <a:latin typeface="Trebuchet MS"/>
                <a:cs typeface="Trebuchet MS"/>
              </a:rPr>
              <a:t>it,</a:t>
            </a:r>
            <a:r>
              <a:rPr sz="6450" b="1" spc="-400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300" dirty="0">
                <a:solidFill>
                  <a:srgbClr val="FF3131"/>
                </a:solidFill>
                <a:latin typeface="Trebuchet MS"/>
                <a:cs typeface="Trebuchet MS"/>
              </a:rPr>
              <a:t>we</a:t>
            </a:r>
            <a:r>
              <a:rPr sz="6450" b="1" spc="-400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310" dirty="0">
                <a:solidFill>
                  <a:srgbClr val="FF3131"/>
                </a:solidFill>
                <a:latin typeface="Trebuchet MS"/>
                <a:cs typeface="Trebuchet MS"/>
              </a:rPr>
              <a:t>are </a:t>
            </a:r>
            <a:r>
              <a:rPr lang="en-GB" sz="6450" b="1" spc="275" dirty="0">
                <a:solidFill>
                  <a:srgbClr val="FF3131"/>
                </a:solidFill>
                <a:latin typeface="Trebuchet MS"/>
                <a:cs typeface="Trebuchet MS"/>
              </a:rPr>
              <a:t>keeping</a:t>
            </a:r>
            <a:r>
              <a:rPr sz="6450" b="1" spc="-400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925" dirty="0">
                <a:solidFill>
                  <a:srgbClr val="FF3131"/>
                </a:solidFill>
                <a:latin typeface="Trebuchet MS"/>
                <a:cs typeface="Trebuchet MS"/>
              </a:rPr>
              <a:t>a</a:t>
            </a:r>
            <a:r>
              <a:rPr sz="6450" b="1" spc="-400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325" dirty="0">
                <a:solidFill>
                  <a:srgbClr val="FF3131"/>
                </a:solidFill>
                <a:latin typeface="Trebuchet MS"/>
                <a:cs typeface="Trebuchet MS"/>
              </a:rPr>
              <a:t>superpower</a:t>
            </a:r>
            <a:r>
              <a:rPr sz="6450" b="1" spc="-395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660" dirty="0">
                <a:solidFill>
                  <a:srgbClr val="FF3131"/>
                </a:solidFill>
                <a:latin typeface="Trebuchet MS"/>
                <a:cs typeface="Trebuchet MS"/>
              </a:rPr>
              <a:t>away</a:t>
            </a:r>
            <a:r>
              <a:rPr sz="6450" b="1" spc="-400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325" dirty="0">
                <a:solidFill>
                  <a:srgbClr val="FF3131"/>
                </a:solidFill>
                <a:latin typeface="Trebuchet MS"/>
                <a:cs typeface="Trebuchet MS"/>
              </a:rPr>
              <a:t>from</a:t>
            </a:r>
            <a:r>
              <a:rPr sz="6450" b="1" spc="-395" dirty="0">
                <a:solidFill>
                  <a:srgbClr val="FF3131"/>
                </a:solidFill>
                <a:latin typeface="Trebuchet MS"/>
                <a:cs typeface="Trebuchet MS"/>
              </a:rPr>
              <a:t> </a:t>
            </a:r>
            <a:r>
              <a:rPr sz="6450" b="1" spc="170" dirty="0">
                <a:solidFill>
                  <a:srgbClr val="FF3131"/>
                </a:solidFill>
                <a:latin typeface="Trebuchet MS"/>
                <a:cs typeface="Trebuchet MS"/>
              </a:rPr>
              <a:t>the </a:t>
            </a:r>
            <a:r>
              <a:rPr sz="6450" b="1" spc="40" dirty="0">
                <a:solidFill>
                  <a:srgbClr val="FF3131"/>
                </a:solidFill>
                <a:latin typeface="Trebuchet MS"/>
                <a:cs typeface="Trebuchet MS"/>
              </a:rPr>
              <a:t>world."</a:t>
            </a:r>
            <a:endParaRPr sz="6450" dirty="0">
              <a:latin typeface="Trebuchet MS"/>
              <a:cs typeface="Trebuchet MS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658906"/>
            <a:ext cx="5991225" cy="5628640"/>
            <a:chOff x="0" y="4658906"/>
            <a:chExt cx="5991225" cy="5628640"/>
          </a:xfrm>
        </p:grpSpPr>
        <p:sp>
          <p:nvSpPr>
            <p:cNvPr id="3" name="object 3"/>
            <p:cNvSpPr/>
            <p:nvPr/>
          </p:nvSpPr>
          <p:spPr>
            <a:xfrm>
              <a:off x="0" y="4658906"/>
              <a:ext cx="5991225" cy="5628640"/>
            </a:xfrm>
            <a:custGeom>
              <a:avLst/>
              <a:gdLst/>
              <a:ahLst/>
              <a:cxnLst/>
              <a:rect l="l" t="t" r="r" b="b"/>
              <a:pathLst>
                <a:path w="5991225" h="5628640">
                  <a:moveTo>
                    <a:pt x="5858308" y="1817710"/>
                  </a:moveTo>
                  <a:lnTo>
                    <a:pt x="2311323" y="1817710"/>
                  </a:lnTo>
                  <a:lnTo>
                    <a:pt x="3109377" y="554180"/>
                  </a:lnTo>
                  <a:lnTo>
                    <a:pt x="3907431" y="0"/>
                  </a:lnTo>
                  <a:lnTo>
                    <a:pt x="5171018" y="0"/>
                  </a:lnTo>
                  <a:lnTo>
                    <a:pt x="5769559" y="554180"/>
                  </a:lnTo>
                  <a:lnTo>
                    <a:pt x="5990599" y="1394091"/>
                  </a:lnTo>
                  <a:lnTo>
                    <a:pt x="5990599" y="1398549"/>
                  </a:lnTo>
                  <a:lnTo>
                    <a:pt x="5929586" y="1589939"/>
                  </a:lnTo>
                  <a:lnTo>
                    <a:pt x="5858308" y="1817710"/>
                  </a:lnTo>
                  <a:close/>
                </a:path>
                <a:path w="5991225" h="5628640">
                  <a:moveTo>
                    <a:pt x="2291780" y="5628093"/>
                  </a:moveTo>
                  <a:lnTo>
                    <a:pt x="0" y="5628093"/>
                  </a:lnTo>
                  <a:lnTo>
                    <a:pt x="0" y="255829"/>
                  </a:lnTo>
                  <a:lnTo>
                    <a:pt x="715213" y="133003"/>
                  </a:lnTo>
                  <a:lnTo>
                    <a:pt x="1654618" y="731517"/>
                  </a:lnTo>
                  <a:lnTo>
                    <a:pt x="2311323" y="1817710"/>
                  </a:lnTo>
                  <a:lnTo>
                    <a:pt x="5858308" y="1817710"/>
                  </a:lnTo>
                  <a:lnTo>
                    <a:pt x="5797270" y="2012760"/>
                  </a:lnTo>
                  <a:lnTo>
                    <a:pt x="5673267" y="2428898"/>
                  </a:lnTo>
                  <a:lnTo>
                    <a:pt x="5636551" y="2602256"/>
                  </a:lnTo>
                  <a:lnTo>
                    <a:pt x="5499385" y="2743083"/>
                  </a:lnTo>
                  <a:lnTo>
                    <a:pt x="4638982" y="3599780"/>
                  </a:lnTo>
                  <a:lnTo>
                    <a:pt x="5104514" y="4167434"/>
                  </a:lnTo>
                  <a:lnTo>
                    <a:pt x="5547877" y="4837992"/>
                  </a:lnTo>
                  <a:lnTo>
                    <a:pt x="5616735" y="5608302"/>
                  </a:lnTo>
                  <a:lnTo>
                    <a:pt x="2311323" y="5608302"/>
                  </a:lnTo>
                  <a:lnTo>
                    <a:pt x="2291780" y="5628093"/>
                  </a:lnTo>
                  <a:close/>
                </a:path>
                <a:path w="5991225" h="5628640">
                  <a:moveTo>
                    <a:pt x="5618504" y="5628093"/>
                  </a:moveTo>
                  <a:lnTo>
                    <a:pt x="2319419" y="5628093"/>
                  </a:lnTo>
                  <a:lnTo>
                    <a:pt x="2311323" y="5608302"/>
                  </a:lnTo>
                  <a:lnTo>
                    <a:pt x="5616735" y="5608302"/>
                  </a:lnTo>
                  <a:lnTo>
                    <a:pt x="5618504" y="5628093"/>
                  </a:lnTo>
                  <a:close/>
                </a:path>
              </a:pathLst>
            </a:custGeom>
            <a:solidFill>
              <a:srgbClr val="004A97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08992" y="5441350"/>
              <a:ext cx="142875" cy="14287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08992" y="6908200"/>
              <a:ext cx="142875" cy="14287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08992" y="9108475"/>
              <a:ext cx="142875" cy="142874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3175" y="-340990"/>
            <a:ext cx="17040225" cy="34819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6399"/>
              </a:lnSpc>
              <a:spcBef>
                <a:spcPts val="95"/>
              </a:spcBef>
            </a:pPr>
            <a:r>
              <a:rPr lang="en-GB" spc="690" dirty="0"/>
              <a:t>WHAT</a:t>
            </a:r>
            <a:r>
              <a:rPr lang="en-GB" spc="-640" dirty="0"/>
              <a:t> </a:t>
            </a:r>
            <a:r>
              <a:rPr lang="en-GB" spc="420" dirty="0"/>
              <a:t>CAN</a:t>
            </a:r>
            <a:r>
              <a:rPr lang="en-GB" spc="-640" dirty="0"/>
              <a:t> </a:t>
            </a:r>
            <a:r>
              <a:rPr lang="en-GB" spc="480" dirty="0"/>
              <a:t>WE</a:t>
            </a:r>
            <a:r>
              <a:rPr lang="en-GB" spc="-635" dirty="0"/>
              <a:t> </a:t>
            </a:r>
            <a:r>
              <a:rPr lang="en-GB" spc="810" dirty="0"/>
              <a:t>DO</a:t>
            </a:r>
            <a:r>
              <a:rPr lang="en-GB" spc="-640" dirty="0"/>
              <a:t> </a:t>
            </a:r>
            <a:r>
              <a:rPr lang="en-GB" spc="1010" dirty="0"/>
              <a:t>AS</a:t>
            </a:r>
            <a:r>
              <a:rPr lang="en-GB" spc="-635" dirty="0"/>
              <a:t> </a:t>
            </a:r>
            <a:r>
              <a:rPr lang="en-GB" spc="505" dirty="0"/>
              <a:t>GLOBAL CITIZENS?</a:t>
            </a:r>
            <a:endParaRPr lang="en-GB" spc="280" dirty="0"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8992" y="3974500"/>
            <a:ext cx="142875" cy="142874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344252" y="3528717"/>
            <a:ext cx="16195675" cy="6570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64845">
              <a:lnSpc>
                <a:spcPct val="150400"/>
              </a:lnSpc>
              <a:spcBef>
                <a:spcPts val="100"/>
              </a:spcBef>
            </a:pPr>
            <a:r>
              <a:rPr sz="3200" spc="-2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At</a:t>
            </a:r>
            <a:r>
              <a:rPr sz="3200" spc="-13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School/Home:</a:t>
            </a:r>
            <a:r>
              <a:rPr sz="3200" spc="-13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4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Be</a:t>
            </a:r>
            <a:r>
              <a:rPr sz="3200" spc="-13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the</a:t>
            </a:r>
            <a:r>
              <a:rPr sz="3200" spc="-13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5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person</a:t>
            </a:r>
            <a:r>
              <a:rPr sz="3200" spc="-13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9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who</a:t>
            </a:r>
            <a:r>
              <a:rPr sz="3200" spc="-13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5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always</a:t>
            </a:r>
            <a:r>
              <a:rPr sz="3200" spc="-13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5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includes</a:t>
            </a:r>
            <a:r>
              <a:rPr sz="3200" spc="-13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9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everyone</a:t>
            </a:r>
            <a:r>
              <a:rPr sz="3200" spc="-13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in</a:t>
            </a:r>
            <a:r>
              <a:rPr sz="3200" spc="-13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204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games</a:t>
            </a:r>
            <a:r>
              <a:rPr sz="3200" spc="-13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6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and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discussions.</a:t>
            </a:r>
            <a:r>
              <a:rPr sz="3200" spc="-33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b="1" u="sng" spc="-10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Stand</a:t>
            </a:r>
            <a:r>
              <a:rPr sz="3200" b="1" u="sng" spc="-390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200" b="1" u="sng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up</a:t>
            </a:r>
            <a:r>
              <a:rPr sz="3200" b="1" u="sng" spc="-215" dirty="0">
                <a:solidFill>
                  <a:srgbClr val="004A97"/>
                </a:solidFill>
                <a:latin typeface="Trebuchet MS" panose="020B0703020202090204" pitchFamily="34" charset="0"/>
                <a:cs typeface="Arial Black"/>
              </a:rPr>
              <a:t> </a:t>
            </a:r>
            <a:r>
              <a:rPr sz="3200" spc="-5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for</a:t>
            </a:r>
            <a:r>
              <a:rPr sz="3200" spc="-1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someone</a:t>
            </a:r>
            <a:r>
              <a:rPr sz="3200" spc="-1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9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who</a:t>
            </a:r>
            <a:r>
              <a:rPr sz="3200" spc="-1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2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is</a:t>
            </a:r>
            <a:r>
              <a:rPr sz="3200" spc="-1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7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being</a:t>
            </a:r>
            <a:r>
              <a:rPr sz="3200" spc="-1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9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treated</a:t>
            </a:r>
            <a:r>
              <a:rPr sz="3200" spc="-15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unfairly</a:t>
            </a:r>
            <a:r>
              <a:rPr sz="3200" spc="-1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or</a:t>
            </a:r>
            <a:r>
              <a:rPr sz="3200" spc="-1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2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left</a:t>
            </a:r>
            <a:r>
              <a:rPr sz="3200" spc="-1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2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out.</a:t>
            </a:r>
            <a:endParaRPr sz="3200" dirty="0">
              <a:latin typeface="Trebuchet MS" panose="020B0703020202090204" pitchFamily="34" charset="0"/>
              <a:cs typeface="Lucida Sans Unicode"/>
            </a:endParaRPr>
          </a:p>
          <a:p>
            <a:pPr marL="12700" marR="720090">
              <a:lnSpc>
                <a:spcPct val="150400"/>
              </a:lnSpc>
            </a:pP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In</a:t>
            </a:r>
            <a:r>
              <a:rPr sz="3200" spc="-15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2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Your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Community:</a:t>
            </a:r>
            <a:r>
              <a:rPr sz="3200" spc="-15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14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If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8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you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9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and</a:t>
            </a:r>
            <a:r>
              <a:rPr sz="3200" spc="-15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your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family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3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donate</a:t>
            </a:r>
            <a:r>
              <a:rPr sz="3200" spc="-15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clothes,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5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books,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or</a:t>
            </a:r>
            <a:r>
              <a:rPr sz="3200" spc="-15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toys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5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you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don't</a:t>
            </a:r>
            <a:r>
              <a:rPr sz="3200" spc="-13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2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use,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8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you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4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are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helping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to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share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resources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more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1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equally.</a:t>
            </a:r>
            <a:endParaRPr sz="3200" dirty="0">
              <a:latin typeface="Trebuchet MS" panose="020B0703020202090204" pitchFamily="34" charset="0"/>
              <a:cs typeface="Lucida Sans Unicode"/>
            </a:endParaRPr>
          </a:p>
          <a:p>
            <a:pPr marL="12700" marR="5080">
              <a:lnSpc>
                <a:spcPct val="150400"/>
              </a:lnSpc>
            </a:pPr>
            <a:r>
              <a:rPr sz="3200" spc="14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Be</a:t>
            </a:r>
            <a:r>
              <a:rPr sz="3200" spc="-13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2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Curious: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Learn</a:t>
            </a:r>
            <a:r>
              <a:rPr sz="3200" spc="-13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2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about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other</a:t>
            </a:r>
            <a:r>
              <a:rPr sz="3200" spc="-13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cultures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9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and</a:t>
            </a:r>
            <a:r>
              <a:rPr sz="3200" spc="-13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places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in</a:t>
            </a:r>
            <a:r>
              <a:rPr sz="3200" spc="-13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the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world.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The</a:t>
            </a:r>
            <a:r>
              <a:rPr sz="3200" spc="-13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more</a:t>
            </a:r>
            <a:r>
              <a:rPr sz="3200" spc="-1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5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you </a:t>
            </a:r>
            <a:r>
              <a:rPr sz="3200" spc="-7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know,</a:t>
            </a:r>
            <a:r>
              <a:rPr sz="3200" spc="-15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the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more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8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you</a:t>
            </a:r>
            <a:r>
              <a:rPr sz="3200" spc="-15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24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can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8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understand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3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what</a:t>
            </a:r>
            <a:r>
              <a:rPr sz="3200" spc="-15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different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9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people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3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need</a:t>
            </a:r>
            <a:r>
              <a:rPr sz="3200" spc="-15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to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feel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included </a:t>
            </a:r>
            <a:r>
              <a:rPr sz="3200" spc="19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and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9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treated</a:t>
            </a:r>
            <a:r>
              <a:rPr sz="3200" spc="-14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1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fairly.</a:t>
            </a:r>
            <a:endParaRPr sz="3200" dirty="0">
              <a:latin typeface="Trebuchet MS" panose="020B0703020202090204" pitchFamily="34" charset="0"/>
              <a:cs typeface="Lucida Sans Unicode"/>
            </a:endParaRPr>
          </a:p>
          <a:p>
            <a:pPr marL="12700" marR="304800">
              <a:lnSpc>
                <a:spcPct val="150400"/>
              </a:lnSpc>
            </a:pP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Use</a:t>
            </a:r>
            <a:r>
              <a:rPr sz="3200" spc="-114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your</a:t>
            </a:r>
            <a:r>
              <a:rPr sz="3200" spc="-114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9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own</a:t>
            </a:r>
            <a:r>
              <a:rPr sz="3200" spc="-11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0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education</a:t>
            </a:r>
            <a:r>
              <a:rPr sz="3200" spc="-114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to</a:t>
            </a:r>
            <a:r>
              <a:rPr sz="3200" spc="-11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5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help</a:t>
            </a:r>
            <a:r>
              <a:rPr sz="3200" spc="-114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others</a:t>
            </a:r>
            <a:r>
              <a:rPr sz="3200" spc="-11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9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and</a:t>
            </a:r>
            <a:r>
              <a:rPr sz="3200" spc="-114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work</a:t>
            </a:r>
            <a:r>
              <a:rPr sz="3200" spc="-11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9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toward</a:t>
            </a:r>
            <a:r>
              <a:rPr sz="3200" spc="-114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8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making</a:t>
            </a:r>
            <a:r>
              <a:rPr sz="3200" spc="-11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sure</a:t>
            </a:r>
            <a:r>
              <a:rPr sz="3200" spc="-114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8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every</a:t>
            </a:r>
            <a:r>
              <a:rPr sz="3200" spc="-11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2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kid </a:t>
            </a:r>
            <a:r>
              <a:rPr sz="3200" spc="8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gets</a:t>
            </a:r>
            <a:r>
              <a:rPr sz="3200" spc="-1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the</a:t>
            </a:r>
            <a:r>
              <a:rPr sz="3200" spc="-15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204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chance</a:t>
            </a:r>
            <a:r>
              <a:rPr sz="3200" spc="-1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to</a:t>
            </a:r>
            <a:r>
              <a:rPr sz="3200" spc="-15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6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learn</a:t>
            </a:r>
            <a:r>
              <a:rPr sz="3200" spc="-1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9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and</a:t>
            </a:r>
            <a:r>
              <a:rPr sz="3200" spc="-15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15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reach</a:t>
            </a:r>
            <a:r>
              <a:rPr sz="3200" spc="-16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their</a:t>
            </a:r>
            <a:r>
              <a:rPr sz="3200" spc="-155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 </a:t>
            </a:r>
            <a:r>
              <a:rPr sz="3200" spc="-10" dirty="0">
                <a:solidFill>
                  <a:srgbClr val="004A97"/>
                </a:solidFill>
                <a:latin typeface="Trebuchet MS" panose="020B0703020202090204" pitchFamily="34" charset="0"/>
                <a:cs typeface="Lucida Sans Unicode"/>
              </a:rPr>
              <a:t>potential.</a:t>
            </a:r>
            <a:endParaRPr sz="3200" dirty="0">
              <a:latin typeface="Trebuchet MS" panose="020B0703020202090204" pitchFamily="34" charset="0"/>
              <a:cs typeface="Lucida Sans Unicode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4662" y="3716373"/>
            <a:ext cx="10946737" cy="23140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4950" spc="350" dirty="0"/>
              <a:t>THANK</a:t>
            </a:r>
            <a:r>
              <a:rPr lang="en-GB" sz="14950" spc="-935" dirty="0"/>
              <a:t> </a:t>
            </a:r>
            <a:r>
              <a:rPr lang="en-GB" sz="14950" spc="725" dirty="0"/>
              <a:t>YOU</a:t>
            </a:r>
            <a:endParaRPr lang="en-GB" sz="149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391</Words>
  <Application>Microsoft Macintosh PowerPoint</Application>
  <PresentationFormat>Custom</PresentationFormat>
  <Paragraphs>37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 Black</vt:lpstr>
      <vt:lpstr>Calibri</vt:lpstr>
      <vt:lpstr>Lucida Sans Unicode</vt:lpstr>
      <vt:lpstr>Trebuchet MS</vt:lpstr>
      <vt:lpstr>Office Theme</vt:lpstr>
      <vt:lpstr>PowerPoint Presentation</vt:lpstr>
      <vt:lpstr>WHAT ARE SDGS?</vt:lpstr>
      <vt:lpstr>REDUCED INEQUALITIES</vt:lpstr>
      <vt:lpstr>ACCESS TO EDUCATION</vt:lpstr>
      <vt:lpstr>THE IMPACT When the road blocks these children, we lose;</vt:lpstr>
      <vt:lpstr>QUOTE:</vt:lpstr>
      <vt:lpstr>WHAT CAN WE DO AS GLOBAL CITIZENS?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TO EDUCATION - LIAM KIAGE</dc:title>
  <dc:creator>mulwa lilian</dc:creator>
  <cp:keywords>DAG0oSnL79g,BAFo-amLIYk,0</cp:keywords>
  <cp:lastModifiedBy>Microsoft Office User</cp:lastModifiedBy>
  <cp:revision>8</cp:revision>
  <dcterms:created xsi:type="dcterms:W3CDTF">2025-10-22T12:11:36Z</dcterms:created>
  <dcterms:modified xsi:type="dcterms:W3CDTF">2025-10-24T15:51:31Z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2025-10-22T00:00:00Z</vt:filetime>
  </property>
  <property fmtid="{D5CDD505-2E9C-101B-9397-08002B2CF9AE}" pid="3" name="Creator">
    <vt:lpwstr>Canva</vt:lpwstr>
  </property>
  <property fmtid="{D5CDD505-2E9C-101B-9397-08002B2CF9AE}" pid="4" name="LastSaved">
    <vt:filetime>2025-10-22T00:00:00Z</vt:filetime>
  </property>
  <property fmtid="{D5CDD505-2E9C-101B-9397-08002B2CF9AE}" pid="5" name="Producer">
    <vt:lpwstr>Canva</vt:lpwstr>
  </property>
</Properties>
</file>